
<file path=[Content_Types].xml><?xml version="1.0" encoding="utf-8"?>
<Types xmlns="http://schemas.openxmlformats.org/package/2006/content-types">
  <Override PartName="/ppt/slides/slide6.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 id="2147483729" r:id="rId2"/>
  </p:sldMasterIdLst>
  <p:notesMasterIdLst>
    <p:notesMasterId r:id="rId24"/>
  </p:notesMasterIdLst>
  <p:sldIdLst>
    <p:sldId id="256" r:id="rId3"/>
    <p:sldId id="281" r:id="rId4"/>
    <p:sldId id="300" r:id="rId5"/>
    <p:sldId id="307" r:id="rId6"/>
    <p:sldId id="308" r:id="rId7"/>
    <p:sldId id="309" r:id="rId8"/>
    <p:sldId id="310" r:id="rId9"/>
    <p:sldId id="318" r:id="rId10"/>
    <p:sldId id="319" r:id="rId11"/>
    <p:sldId id="311" r:id="rId12"/>
    <p:sldId id="312" r:id="rId13"/>
    <p:sldId id="320" r:id="rId14"/>
    <p:sldId id="313" r:id="rId15"/>
    <p:sldId id="321" r:id="rId16"/>
    <p:sldId id="314" r:id="rId17"/>
    <p:sldId id="315" r:id="rId18"/>
    <p:sldId id="316" r:id="rId19"/>
    <p:sldId id="322" r:id="rId20"/>
    <p:sldId id="317" r:id="rId21"/>
    <p:sldId id="302" r:id="rId22"/>
    <p:sldId id="266" r:id="rId23"/>
  </p:sldIdLst>
  <p:sldSz cx="9144000" cy="6858000" type="screen4x3"/>
  <p:notesSz cx="7010400" cy="92964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B800"/>
    <a:srgbClr val="0075B0"/>
    <a:srgbClr val="F6D798"/>
    <a:srgbClr val="A3E0FF"/>
    <a:srgbClr val="A2CEAC"/>
    <a:srgbClr val="B5FF21"/>
    <a:srgbClr val="D0FF71"/>
    <a:srgbClr val="B7E7FF"/>
    <a:srgbClr val="999999"/>
    <a:srgbClr val="E0EAF8"/>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inimized">
    <p:restoredLeft sz="15620" autoAdjust="0"/>
    <p:restoredTop sz="96625" autoAdjust="0"/>
  </p:normalViewPr>
  <p:slideViewPr>
    <p:cSldViewPr showGuides="1">
      <p:cViewPr varScale="1">
        <p:scale>
          <a:sx n="67" d="100"/>
          <a:sy n="67" d="100"/>
        </p:scale>
        <p:origin x="-864" y="-108"/>
      </p:cViewPr>
      <p:guideLst>
        <p:guide orient="horz" pos="857"/>
        <p:guide orient="horz"/>
        <p:guide orient="horz" pos="563"/>
        <p:guide pos="342"/>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defRPr sz="1200"/>
            </a:lvl1pPr>
          </a:lstStyle>
          <a:p>
            <a:pPr>
              <a:defRPr/>
            </a:pPr>
            <a:endParaRPr lang="en-US" dirty="0"/>
          </a:p>
        </p:txBody>
      </p:sp>
      <p:sp>
        <p:nvSpPr>
          <p:cNvPr id="10243" name="Rectangle 3"/>
          <p:cNvSpPr>
            <a:spLocks noGrp="1" noChangeArrowheads="1"/>
          </p:cNvSpPr>
          <p:nvPr>
            <p:ph type="dt" idx="1"/>
          </p:nvPr>
        </p:nvSpPr>
        <p:spPr bwMode="auto">
          <a:xfrm>
            <a:off x="3970938" y="0"/>
            <a:ext cx="3037840" cy="46482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lvl1pPr algn="r">
              <a:defRPr sz="1200"/>
            </a:lvl1pPr>
          </a:lstStyle>
          <a:p>
            <a:pPr>
              <a:defRPr/>
            </a:pPr>
            <a:endParaRPr lang="en-US" dirty="0"/>
          </a:p>
        </p:txBody>
      </p:sp>
      <p:sp>
        <p:nvSpPr>
          <p:cNvPr id="6148" name="Rectangle 4"/>
          <p:cNvSpPr>
            <a:spLocks noGrp="1" noRot="1" noChangeAspect="1" noChangeArrowheads="1" noTextEdit="1"/>
          </p:cNvSpPr>
          <p:nvPr>
            <p:ph type="sldImg" idx="2"/>
          </p:nvPr>
        </p:nvSpPr>
        <p:spPr bwMode="auto">
          <a:xfrm>
            <a:off x="1181100" y="696913"/>
            <a:ext cx="4648200" cy="3486150"/>
          </a:xfrm>
          <a:prstGeom prst="rect">
            <a:avLst/>
          </a:prstGeom>
          <a:noFill/>
          <a:ln w="9525">
            <a:solidFill>
              <a:srgbClr val="000000"/>
            </a:solidFill>
            <a:miter lim="800000"/>
            <a:headEnd/>
            <a:tailEnd/>
          </a:ln>
        </p:spPr>
      </p:sp>
      <p:sp>
        <p:nvSpPr>
          <p:cNvPr id="10245" name="Rectangle 5"/>
          <p:cNvSpPr>
            <a:spLocks noGrp="1" noChangeArrowheads="1"/>
          </p:cNvSpPr>
          <p:nvPr>
            <p:ph type="body" sz="quarter" idx="3"/>
          </p:nvPr>
        </p:nvSpPr>
        <p:spPr bwMode="auto">
          <a:xfrm>
            <a:off x="701040" y="4415790"/>
            <a:ext cx="5608320" cy="4183380"/>
          </a:xfrm>
          <a:prstGeom prst="rect">
            <a:avLst/>
          </a:prstGeom>
          <a:noFill/>
          <a:ln w="9525">
            <a:noFill/>
            <a:miter lim="800000"/>
            <a:headEnd/>
            <a:tailEnd/>
          </a:ln>
          <a:effectLst/>
        </p:spPr>
        <p:txBody>
          <a:bodyPr vert="horz" wrap="square" lIns="93177" tIns="46589" rIns="93177" bIns="46589"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246" name="Rectangle 6"/>
          <p:cNvSpPr>
            <a:spLocks noGrp="1" noChangeArrowheads="1"/>
          </p:cNvSpPr>
          <p:nvPr>
            <p:ph type="ftr" sz="quarter" idx="4"/>
          </p:nvPr>
        </p:nvSpPr>
        <p:spPr bwMode="auto">
          <a:xfrm>
            <a:off x="0"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defRPr sz="1200"/>
            </a:lvl1pPr>
          </a:lstStyle>
          <a:p>
            <a:pPr>
              <a:defRPr/>
            </a:pPr>
            <a:endParaRPr lang="en-US" dirty="0"/>
          </a:p>
        </p:txBody>
      </p:sp>
      <p:sp>
        <p:nvSpPr>
          <p:cNvPr id="10247" name="Rectangle 7"/>
          <p:cNvSpPr>
            <a:spLocks noGrp="1" noChangeArrowheads="1"/>
          </p:cNvSpPr>
          <p:nvPr>
            <p:ph type="sldNum" sz="quarter" idx="5"/>
          </p:nvPr>
        </p:nvSpPr>
        <p:spPr bwMode="auto">
          <a:xfrm>
            <a:off x="3970938" y="8829967"/>
            <a:ext cx="3037840" cy="464820"/>
          </a:xfrm>
          <a:prstGeom prst="rect">
            <a:avLst/>
          </a:prstGeom>
          <a:noFill/>
          <a:ln w="9525">
            <a:noFill/>
            <a:miter lim="800000"/>
            <a:headEnd/>
            <a:tailEnd/>
          </a:ln>
          <a:effectLst/>
        </p:spPr>
        <p:txBody>
          <a:bodyPr vert="horz" wrap="square" lIns="93177" tIns="46589" rIns="93177" bIns="46589" numCol="1" anchor="b" anchorCtr="0" compatLnSpc="1">
            <a:prstTxWarp prst="textNoShape">
              <a:avLst/>
            </a:prstTxWarp>
          </a:bodyPr>
          <a:lstStyle>
            <a:lvl1pPr algn="r">
              <a:defRPr sz="1200"/>
            </a:lvl1pPr>
          </a:lstStyle>
          <a:p>
            <a:pPr>
              <a:defRPr/>
            </a:pPr>
            <a:fld id="{7AD84B0B-5CFF-48F5-95AD-C5F6A4AE4856}"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E8C40AC-C7A7-4EE3-903C-B9CF4342D011}" type="slidenum">
              <a:rPr lang="en-ZA"/>
              <a:pPr/>
              <a:t>4</a:t>
            </a:fld>
            <a:endParaRPr lang="en-ZA"/>
          </a:p>
        </p:txBody>
      </p:sp>
      <p:sp>
        <p:nvSpPr>
          <p:cNvPr id="37890" name="Rectangle 2"/>
          <p:cNvSpPr>
            <a:spLocks noGrp="1" noRot="1" noChangeAspect="1" noChangeArrowheads="1" noTextEdit="1"/>
          </p:cNvSpPr>
          <p:nvPr>
            <p:ph type="sldImg"/>
          </p:nvPr>
        </p:nvSpPr>
        <p:spPr>
          <a:ln/>
        </p:spPr>
      </p:sp>
      <p:sp>
        <p:nvSpPr>
          <p:cNvPr id="3789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F588CA-414D-4213-8B22-EE513F2C3E06}" type="slidenum">
              <a:rPr lang="en-ZA"/>
              <a:pPr/>
              <a:t>13</a:t>
            </a:fld>
            <a:endParaRPr lang="en-ZA"/>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5F588CA-414D-4213-8B22-EE513F2C3E06}" type="slidenum">
              <a:rPr lang="en-ZA"/>
              <a:pPr/>
              <a:t>14</a:t>
            </a:fld>
            <a:endParaRPr lang="en-ZA"/>
          </a:p>
        </p:txBody>
      </p:sp>
      <p:sp>
        <p:nvSpPr>
          <p:cNvPr id="48130" name="Rectangle 2"/>
          <p:cNvSpPr>
            <a:spLocks noGrp="1" noRot="1" noChangeAspect="1" noChangeArrowheads="1" noTextEdit="1"/>
          </p:cNvSpPr>
          <p:nvPr>
            <p:ph type="sldImg"/>
          </p:nvPr>
        </p:nvSpPr>
        <p:spPr>
          <a:ln/>
        </p:spPr>
      </p:sp>
      <p:sp>
        <p:nvSpPr>
          <p:cNvPr id="4813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8E1BD2-D85E-4D11-A4A0-54A4DD72F3AF}" type="slidenum">
              <a:rPr lang="en-ZA"/>
              <a:pPr/>
              <a:t>15</a:t>
            </a:fld>
            <a:endParaRPr lang="en-ZA"/>
          </a:p>
        </p:txBody>
      </p:sp>
      <p:sp>
        <p:nvSpPr>
          <p:cNvPr id="50178" name="Rectangle 2"/>
          <p:cNvSpPr>
            <a:spLocks noGrp="1" noRot="1" noChangeAspect="1" noChangeArrowheads="1" noTextEdit="1"/>
          </p:cNvSpPr>
          <p:nvPr>
            <p:ph type="sldImg"/>
          </p:nvPr>
        </p:nvSpPr>
        <p:spPr>
          <a:ln/>
        </p:spPr>
      </p:sp>
      <p:sp>
        <p:nvSpPr>
          <p:cNvPr id="5017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D1E8432-D115-4B12-8598-F50FF8F3F291}" type="slidenum">
              <a:rPr lang="en-ZA"/>
              <a:pPr/>
              <a:t>16</a:t>
            </a:fld>
            <a:endParaRPr lang="en-ZA"/>
          </a:p>
        </p:txBody>
      </p:sp>
      <p:sp>
        <p:nvSpPr>
          <p:cNvPr id="52226" name="Rectangle 2"/>
          <p:cNvSpPr>
            <a:spLocks noGrp="1" noRot="1" noChangeAspect="1" noChangeArrowheads="1" noTextEdit="1"/>
          </p:cNvSpPr>
          <p:nvPr>
            <p:ph type="sldImg"/>
          </p:nvPr>
        </p:nvSpPr>
        <p:spPr>
          <a:ln/>
        </p:spPr>
      </p:sp>
      <p:sp>
        <p:nvSpPr>
          <p:cNvPr id="5222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9A33CC-E5F7-4209-8A9B-F4FD5991CF81}" type="slidenum">
              <a:rPr lang="en-ZA"/>
              <a:pPr/>
              <a:t>17</a:t>
            </a:fld>
            <a:endParaRPr lang="en-ZA"/>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9A33CC-E5F7-4209-8A9B-F4FD5991CF81}" type="slidenum">
              <a:rPr lang="en-ZA"/>
              <a:pPr/>
              <a:t>18</a:t>
            </a:fld>
            <a:endParaRPr lang="en-ZA"/>
          </a:p>
        </p:txBody>
      </p:sp>
      <p:sp>
        <p:nvSpPr>
          <p:cNvPr id="54274" name="Rectangle 2"/>
          <p:cNvSpPr>
            <a:spLocks noGrp="1" noRot="1" noChangeAspect="1" noChangeArrowheads="1" noTextEdit="1"/>
          </p:cNvSpPr>
          <p:nvPr>
            <p:ph type="sldImg"/>
          </p:nvPr>
        </p:nvSpPr>
        <p:spPr>
          <a:ln/>
        </p:spPr>
      </p:sp>
      <p:sp>
        <p:nvSpPr>
          <p:cNvPr id="5427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516B782-DBCA-4A06-BE68-588962F43A7A}" type="slidenum">
              <a:rPr lang="en-ZA"/>
              <a:pPr/>
              <a:t>19</a:t>
            </a:fld>
            <a:endParaRPr lang="en-ZA"/>
          </a:p>
        </p:txBody>
      </p:sp>
      <p:sp>
        <p:nvSpPr>
          <p:cNvPr id="56322" name="Rectangle 2"/>
          <p:cNvSpPr>
            <a:spLocks noGrp="1" noRot="1" noChangeAspect="1" noChangeArrowheads="1" noTextEdit="1"/>
          </p:cNvSpPr>
          <p:nvPr>
            <p:ph type="sldImg"/>
          </p:nvPr>
        </p:nvSpPr>
        <p:spPr>
          <a:ln/>
        </p:spPr>
      </p:sp>
      <p:sp>
        <p:nvSpPr>
          <p:cNvPr id="5632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D1C5188-4571-4851-883E-71167F642617}" type="slidenum">
              <a:rPr lang="en-ZA"/>
              <a:pPr/>
              <a:t>5</a:t>
            </a:fld>
            <a:endParaRPr lang="en-ZA"/>
          </a:p>
        </p:txBody>
      </p:sp>
      <p:sp>
        <p:nvSpPr>
          <p:cNvPr id="39938" name="Rectangle 2"/>
          <p:cNvSpPr>
            <a:spLocks noGrp="1" noRot="1" noChangeAspect="1" noChangeArrowheads="1" noTextEdit="1"/>
          </p:cNvSpPr>
          <p:nvPr>
            <p:ph type="sldImg"/>
          </p:nvPr>
        </p:nvSpPr>
        <p:spPr>
          <a:ln/>
        </p:spPr>
      </p:sp>
      <p:sp>
        <p:nvSpPr>
          <p:cNvPr id="39939" name="Rectangle 3"/>
          <p:cNvSpPr>
            <a:spLocks noGrp="1" noChangeArrowheads="1"/>
          </p:cNvSpPr>
          <p:nvPr>
            <p:ph type="body" idx="1"/>
          </p:nvPr>
        </p:nvSpPr>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A762383F-8BCA-4E21-AF5E-01EA477C70E0}" type="slidenum">
              <a:rPr lang="en-ZA"/>
              <a:pPr/>
              <a:t>6</a:t>
            </a:fld>
            <a:endParaRPr lang="en-ZA"/>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C55BFF-9F58-4B8C-8711-3A6FCE04269E}" type="slidenum">
              <a:rPr lang="en-ZA"/>
              <a:pPr/>
              <a:t>7</a:t>
            </a:fld>
            <a:endParaRPr lang="en-ZA"/>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C55BFF-9F58-4B8C-8711-3A6FCE04269E}" type="slidenum">
              <a:rPr lang="en-ZA"/>
              <a:pPr/>
              <a:t>8</a:t>
            </a:fld>
            <a:endParaRPr lang="en-ZA"/>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4C55BFF-9F58-4B8C-8711-3A6FCE04269E}" type="slidenum">
              <a:rPr lang="en-ZA"/>
              <a:pPr/>
              <a:t>9</a:t>
            </a:fld>
            <a:endParaRPr lang="en-ZA"/>
          </a:p>
        </p:txBody>
      </p:sp>
      <p:sp>
        <p:nvSpPr>
          <p:cNvPr id="41986" name="Rectangle 2"/>
          <p:cNvSpPr>
            <a:spLocks noGrp="1" noRot="1" noChangeAspect="1" noChangeArrowheads="1" noTextEdit="1"/>
          </p:cNvSpPr>
          <p:nvPr>
            <p:ph type="sldImg"/>
          </p:nvPr>
        </p:nvSpPr>
        <p:spPr>
          <a:ln/>
        </p:spPr>
      </p:sp>
      <p:sp>
        <p:nvSpPr>
          <p:cNvPr id="41987" name="Rectangle 3"/>
          <p:cNvSpPr>
            <a:spLocks noGrp="1" noChangeArrowheads="1"/>
          </p:cNvSpPr>
          <p:nvPr>
            <p:ph type="body" idx="1"/>
          </p:nvPr>
        </p:nvSpPr>
        <p:spPr/>
        <p:txBody>
          <a:bodyPr/>
          <a:lstStyle/>
          <a:p>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EAC52A5-7306-4557-B6FF-1A959FF367C8}" type="slidenum">
              <a:rPr lang="en-ZA"/>
              <a:pPr/>
              <a:t>10</a:t>
            </a:fld>
            <a:endParaRPr lang="en-ZA"/>
          </a:p>
        </p:txBody>
      </p:sp>
      <p:sp>
        <p:nvSpPr>
          <p:cNvPr id="44034" name="Rectangle 2"/>
          <p:cNvSpPr>
            <a:spLocks noGrp="1" noRot="1" noChangeAspect="1" noChangeArrowheads="1" noTextEdit="1"/>
          </p:cNvSpPr>
          <p:nvPr>
            <p:ph type="sldImg"/>
          </p:nvPr>
        </p:nvSpPr>
        <p:spPr>
          <a:ln/>
        </p:spPr>
      </p:sp>
      <p:sp>
        <p:nvSpPr>
          <p:cNvPr id="44035" name="Rectangle 3"/>
          <p:cNvSpPr>
            <a:spLocks noGrp="1" noChangeArrowheads="1"/>
          </p:cNvSpPr>
          <p:nvPr>
            <p:ph type="body" idx="1"/>
          </p:nvPr>
        </p:nvSpPr>
        <p:spPr/>
        <p:txBody>
          <a:bodyPr/>
          <a:lstStyle/>
          <a:p>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8FB1CB-D2F1-46D9-B9EF-78BC503E599B}" type="slidenum">
              <a:rPr lang="en-ZA"/>
              <a:pPr/>
              <a:t>11</a:t>
            </a:fld>
            <a:endParaRPr lang="en-ZA"/>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48FB1CB-D2F1-46D9-B9EF-78BC503E599B}" type="slidenum">
              <a:rPr lang="en-ZA"/>
              <a:pPr/>
              <a:t>12</a:t>
            </a:fld>
            <a:endParaRPr lang="en-ZA"/>
          </a:p>
        </p:txBody>
      </p:sp>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Presentation Cover">
    <p:spTree>
      <p:nvGrpSpPr>
        <p:cNvPr id="1" name=""/>
        <p:cNvGrpSpPr/>
        <p:nvPr/>
      </p:nvGrpSpPr>
      <p:grpSpPr>
        <a:xfrm>
          <a:off x="0" y="0"/>
          <a:ext cx="0" cy="0"/>
          <a:chOff x="0" y="0"/>
          <a:chExt cx="0" cy="0"/>
        </a:xfrm>
      </p:grpSpPr>
      <p:pic>
        <p:nvPicPr>
          <p:cNvPr id="8" name="Picture 7" descr="TP-Cover-Graphic.jpg"/>
          <p:cNvPicPr>
            <a:picLocks noChangeAspect="1"/>
          </p:cNvPicPr>
          <p:nvPr userDrawn="1"/>
        </p:nvPicPr>
        <p:blipFill>
          <a:blip r:embed="rId2" cstate="print"/>
          <a:stretch>
            <a:fillRect/>
          </a:stretch>
        </p:blipFill>
        <p:spPr>
          <a:xfrm>
            <a:off x="0" y="0"/>
            <a:ext cx="9144000" cy="6858000"/>
          </a:xfrm>
          <a:prstGeom prst="rect">
            <a:avLst/>
          </a:prstGeom>
        </p:spPr>
      </p:pic>
      <p:sp>
        <p:nvSpPr>
          <p:cNvPr id="5122" name="Rectangle 2"/>
          <p:cNvSpPr>
            <a:spLocks noGrp="1" noChangeArrowheads="1"/>
          </p:cNvSpPr>
          <p:nvPr>
            <p:ph type="ctrTitle"/>
          </p:nvPr>
        </p:nvSpPr>
        <p:spPr bwMode="black">
          <a:xfrm>
            <a:off x="442913" y="2730500"/>
            <a:ext cx="6818312" cy="545406"/>
          </a:xfrm>
        </p:spPr>
        <p:txBody>
          <a:bodyPr lIns="0" anchor="t"/>
          <a:lstStyle>
            <a:lvl1pPr>
              <a:defRPr sz="3200">
                <a:solidFill>
                  <a:srgbClr val="0075B0"/>
                </a:solidFill>
              </a:defRPr>
            </a:lvl1pPr>
          </a:lstStyle>
          <a:p>
            <a:r>
              <a:rPr lang="en-US" smtClean="0"/>
              <a:t>Click to edit Master title style</a:t>
            </a:r>
            <a:endParaRPr lang="en-US" dirty="0"/>
          </a:p>
        </p:txBody>
      </p:sp>
      <p:sp>
        <p:nvSpPr>
          <p:cNvPr id="5123" name="Rectangle 3"/>
          <p:cNvSpPr>
            <a:spLocks noGrp="1" noChangeArrowheads="1"/>
          </p:cNvSpPr>
          <p:nvPr>
            <p:ph type="subTitle" idx="1"/>
          </p:nvPr>
        </p:nvSpPr>
        <p:spPr>
          <a:xfrm>
            <a:off x="360401" y="3276600"/>
            <a:ext cx="6959600" cy="762000"/>
          </a:xfrm>
        </p:spPr>
        <p:txBody>
          <a:bodyPr/>
          <a:lstStyle>
            <a:lvl1pPr marL="0" indent="0">
              <a:spcBef>
                <a:spcPct val="0"/>
              </a:spcBef>
              <a:buClr>
                <a:schemeClr val="tx1"/>
              </a:buClr>
              <a:buFontTx/>
              <a:buNone/>
              <a:defRPr sz="2400">
                <a:solidFill>
                  <a:srgbClr val="0070C0"/>
                </a:solidFill>
              </a:defRPr>
            </a:lvl1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0075B0"/>
                </a:solidFill>
              </a:defRPr>
            </a:lvl1pPr>
          </a:lstStyle>
          <a:p>
            <a:r>
              <a:rPr lang="en-US" smtClean="0"/>
              <a:t>Click to edit Master title style</a:t>
            </a:r>
            <a:endParaRPr lang="en-US" dirty="0"/>
          </a:p>
        </p:txBody>
      </p:sp>
      <p:sp>
        <p:nvSpPr>
          <p:cNvPr id="3" name="Content Placeholder 2"/>
          <p:cNvSpPr>
            <a:spLocks noGrp="1"/>
          </p:cNvSpPr>
          <p:nvPr>
            <p:ph idx="1"/>
          </p:nvPr>
        </p:nvSpPr>
        <p:spPr/>
        <p:txBody>
          <a:bodyPr/>
          <a:lstStyle>
            <a:lvl1pPr>
              <a:defRPr>
                <a:solidFill>
                  <a:srgbClr val="0075B0"/>
                </a:solidFill>
              </a:defRPr>
            </a:lvl1pPr>
            <a:lvl2pPr>
              <a:defRPr>
                <a:solidFill>
                  <a:srgbClr val="0075B0"/>
                </a:solidFill>
              </a:defRPr>
            </a:lvl2pPr>
            <a:lvl3pPr>
              <a:defRPr>
                <a:solidFill>
                  <a:srgbClr val="0075B0"/>
                </a:solidFill>
              </a:defRPr>
            </a:lvl3pPr>
            <a:lvl4pPr>
              <a:defRPr>
                <a:solidFill>
                  <a:srgbClr val="0075B0"/>
                </a:solidFill>
              </a:defRPr>
            </a:lvl4pPr>
            <a:lvl5pPr>
              <a:defRPr>
                <a:solidFill>
                  <a:srgbClr val="0075B0"/>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5"/>
          <p:cNvSpPr>
            <a:spLocks noGrp="1" noChangeArrowheads="1"/>
          </p:cNvSpPr>
          <p:nvPr>
            <p:ph type="ftr" sz="quarter" idx="10"/>
          </p:nvPr>
        </p:nvSpPr>
        <p:spPr>
          <a:ln/>
        </p:spPr>
        <p:txBody>
          <a:bodyPr/>
          <a:lstStyle>
            <a:lvl1pPr>
              <a:defRPr/>
            </a:lvl1pPr>
          </a:lstStyle>
          <a:p>
            <a:pPr>
              <a:defRPr/>
            </a:pPr>
            <a:endParaRPr lang="en-US" dirty="0"/>
          </a:p>
        </p:txBody>
      </p:sp>
      <p:sp>
        <p:nvSpPr>
          <p:cNvPr id="5" name="Rectangle 6"/>
          <p:cNvSpPr>
            <a:spLocks noGrp="1" noChangeArrowheads="1"/>
          </p:cNvSpPr>
          <p:nvPr>
            <p:ph type="sldNum" sz="quarter" idx="11"/>
          </p:nvPr>
        </p:nvSpPr>
        <p:spPr>
          <a:ln/>
        </p:spPr>
        <p:txBody>
          <a:bodyPr/>
          <a:lstStyle>
            <a:lvl1pPr algn="ctr">
              <a:defRPr/>
            </a:lvl1pPr>
          </a:lstStyle>
          <a:p>
            <a:pPr>
              <a:defRPr/>
            </a:pPr>
            <a:fld id="{AB23E77B-7525-4F82-9279-D57A2F2EE015}" type="slidenum">
              <a:rPr lang="en-US" smtClean="0"/>
              <a:pPr>
                <a:defRPr/>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Divider">
    <p:spTree>
      <p:nvGrpSpPr>
        <p:cNvPr id="1" name=""/>
        <p:cNvGrpSpPr/>
        <p:nvPr/>
      </p:nvGrpSpPr>
      <p:grpSpPr>
        <a:xfrm>
          <a:off x="0" y="0"/>
          <a:ext cx="0" cy="0"/>
          <a:chOff x="0" y="0"/>
          <a:chExt cx="0" cy="0"/>
        </a:xfrm>
      </p:grpSpPr>
      <p:sp>
        <p:nvSpPr>
          <p:cNvPr id="9" name="Content Placeholder 8"/>
          <p:cNvSpPr>
            <a:spLocks noGrp="1"/>
          </p:cNvSpPr>
          <p:nvPr>
            <p:ph sz="quarter" idx="10" hasCustomPrompt="1"/>
          </p:nvPr>
        </p:nvSpPr>
        <p:spPr>
          <a:xfrm>
            <a:off x="542925" y="2895600"/>
            <a:ext cx="8296275" cy="2286000"/>
          </a:xfrm>
        </p:spPr>
        <p:txBody>
          <a:bodyPr/>
          <a:lstStyle>
            <a:lvl1pPr>
              <a:buNone/>
              <a:defRPr sz="3600" b="1"/>
            </a:lvl1pPr>
          </a:lstStyle>
          <a:p>
            <a:pPr lvl="0"/>
            <a:r>
              <a:rPr lang="en-US" dirty="0" smtClean="0"/>
              <a:t>Section Divider</a:t>
            </a:r>
            <a:endParaRPr lang="en-GB" dirty="0"/>
          </a:p>
        </p:txBody>
      </p:sp>
      <p:pic>
        <p:nvPicPr>
          <p:cNvPr id="4" name="Picture 3" descr="TP-Cover-Graphic.jpg"/>
          <p:cNvPicPr>
            <a:picLocks noChangeAspect="1"/>
          </p:cNvPicPr>
          <p:nvPr userDrawn="1"/>
        </p:nvPicPr>
        <p:blipFill>
          <a:blip r:embed="rId2" cstate="print"/>
          <a:srcRect t="60000"/>
          <a:stretch>
            <a:fillRect/>
          </a:stretch>
        </p:blipFill>
        <p:spPr>
          <a:xfrm>
            <a:off x="0" y="4114800"/>
            <a:ext cx="9144000" cy="274320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5" name="Picture 4" descr="TP-Cover-Graphic.jpg"/>
          <p:cNvPicPr>
            <a:picLocks noChangeAspect="1"/>
          </p:cNvPicPr>
          <p:nvPr userDrawn="1"/>
        </p:nvPicPr>
        <p:blipFill>
          <a:blip r:embed="rId2" cstate="print"/>
          <a:srcRect t="60000"/>
          <a:stretch>
            <a:fillRect/>
          </a:stretch>
        </p:blipFill>
        <p:spPr>
          <a:xfrm>
            <a:off x="0" y="4114800"/>
            <a:ext cx="9144000" cy="2743200"/>
          </a:xfrm>
          <a:prstGeom prst="rect">
            <a:avLst/>
          </a:prstGeom>
        </p:spPr>
      </p:pic>
      <p:pic>
        <p:nvPicPr>
          <p:cNvPr id="6" name="Picture 5" descr="TP V RGB.jpg"/>
          <p:cNvPicPr>
            <a:picLocks noChangeAspect="1"/>
          </p:cNvPicPr>
          <p:nvPr userDrawn="1"/>
        </p:nvPicPr>
        <p:blipFill>
          <a:blip r:embed="rId3" cstate="print"/>
          <a:stretch>
            <a:fillRect/>
          </a:stretch>
        </p:blipFill>
        <p:spPr>
          <a:xfrm>
            <a:off x="3048000" y="2182215"/>
            <a:ext cx="2971800" cy="1856385"/>
          </a:xfrm>
          <a:prstGeom prst="rect">
            <a:avLst/>
          </a:prstGeom>
        </p:spPr>
      </p:pic>
      <p:sp>
        <p:nvSpPr>
          <p:cNvPr id="7" name="Rectangle 6"/>
          <p:cNvSpPr/>
          <p:nvPr userDrawn="1"/>
        </p:nvSpPr>
        <p:spPr>
          <a:xfrm>
            <a:off x="304800" y="893763"/>
            <a:ext cx="8839200" cy="466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245225"/>
            <a:ext cx="2133600" cy="476250"/>
          </a:xfrm>
          <a:prstGeom prst="rect">
            <a:avLst/>
          </a:prstGeom>
        </p:spPr>
        <p:txBody>
          <a:bodyPr/>
          <a:lstStyle>
            <a:lvl1pPr>
              <a:defRPr/>
            </a:lvl1pPr>
          </a:lstStyle>
          <a:p>
            <a:endParaRPr lang="en-ZA"/>
          </a:p>
        </p:txBody>
      </p:sp>
      <p:sp>
        <p:nvSpPr>
          <p:cNvPr id="3" name="Footer Placeholder 2"/>
          <p:cNvSpPr>
            <a:spLocks noGrp="1"/>
          </p:cNvSpPr>
          <p:nvPr>
            <p:ph type="ftr" sz="quarter" idx="11"/>
          </p:nvPr>
        </p:nvSpPr>
        <p:spPr/>
        <p:txBody>
          <a:bodyPr/>
          <a:lstStyle>
            <a:lvl1pPr>
              <a:defRPr/>
            </a:lvl1pPr>
          </a:lstStyle>
          <a:p>
            <a:endParaRPr lang="en-ZA"/>
          </a:p>
        </p:txBody>
      </p:sp>
      <p:sp>
        <p:nvSpPr>
          <p:cNvPr id="4" name="Slide Number Placeholder 3"/>
          <p:cNvSpPr>
            <a:spLocks noGrp="1"/>
          </p:cNvSpPr>
          <p:nvPr>
            <p:ph type="sldNum" sz="quarter" idx="12"/>
          </p:nvPr>
        </p:nvSpPr>
        <p:spPr/>
        <p:txBody>
          <a:bodyPr/>
          <a:lstStyle>
            <a:lvl1pPr>
              <a:defRPr/>
            </a:lvl1pPr>
          </a:lstStyle>
          <a:p>
            <a:fld id="{337E270E-B97F-4ECB-9E40-A8BC1A9AC599}" type="slidenum">
              <a:rPr lang="en-ZA"/>
              <a:pPr/>
              <a:t>‹#›</a:t>
            </a:fld>
            <a:endParaRPr lang="en-ZA"/>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1" name="Picture 10" descr="TP-Interior-Graphic.jpg"/>
          <p:cNvPicPr>
            <a:picLocks noChangeAspect="1"/>
          </p:cNvPicPr>
          <p:nvPr/>
        </p:nvPicPr>
        <p:blipFill>
          <a:blip r:embed="rId7" cstate="print"/>
          <a:stretch>
            <a:fillRect/>
          </a:stretch>
        </p:blipFill>
        <p:spPr>
          <a:xfrm>
            <a:off x="0" y="0"/>
            <a:ext cx="9144000" cy="6858000"/>
          </a:xfrm>
          <a:prstGeom prst="rect">
            <a:avLst/>
          </a:prstGeom>
        </p:spPr>
      </p:pic>
      <p:sp>
        <p:nvSpPr>
          <p:cNvPr id="1027" name="Rectangle 3"/>
          <p:cNvSpPr>
            <a:spLocks noGrp="1" noChangeArrowheads="1"/>
          </p:cNvSpPr>
          <p:nvPr>
            <p:ph type="title"/>
          </p:nvPr>
        </p:nvSpPr>
        <p:spPr bwMode="auto">
          <a:xfrm>
            <a:off x="430213" y="571500"/>
            <a:ext cx="8318500" cy="428625"/>
          </a:xfrm>
          <a:prstGeom prst="rect">
            <a:avLst/>
          </a:prstGeom>
          <a:noFill/>
          <a:ln w="9525" algn="ctr">
            <a:noFill/>
            <a:miter lim="800000"/>
            <a:headEnd/>
            <a:tailEnd/>
          </a:ln>
        </p:spPr>
        <p:txBody>
          <a:bodyPr vert="horz" wrap="square" lIns="91440" tIns="45720" rIns="91440" bIns="45720" numCol="1" anchor="b" anchorCtr="0" compatLnSpc="1">
            <a:prstTxWarp prst="textNoShape">
              <a:avLst/>
            </a:prstTxWarp>
            <a:spAutoFit/>
          </a:bodyPr>
          <a:lstStyle/>
          <a:p>
            <a:pPr lvl="0"/>
            <a:r>
              <a:rPr lang="en-US" smtClean="0"/>
              <a:t>Click to edit Master title style</a:t>
            </a:r>
            <a:endParaRPr lang="en-US" dirty="0" smtClean="0"/>
          </a:p>
        </p:txBody>
      </p:sp>
      <p:sp>
        <p:nvSpPr>
          <p:cNvPr id="1028" name="Rectangle 4"/>
          <p:cNvSpPr>
            <a:spLocks noGrp="1" noChangeArrowheads="1"/>
          </p:cNvSpPr>
          <p:nvPr>
            <p:ph type="body" idx="1"/>
          </p:nvPr>
        </p:nvSpPr>
        <p:spPr bwMode="auto">
          <a:xfrm>
            <a:off x="736600" y="1284288"/>
            <a:ext cx="7935913" cy="4808537"/>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101" name="Rectangle 5"/>
          <p:cNvSpPr>
            <a:spLocks noGrp="1" noChangeArrowheads="1"/>
          </p:cNvSpPr>
          <p:nvPr>
            <p:ph type="ftr" sz="quarter" idx="3"/>
          </p:nvPr>
        </p:nvSpPr>
        <p:spPr bwMode="black">
          <a:xfrm>
            <a:off x="762000" y="6375400"/>
            <a:ext cx="5397500" cy="396875"/>
          </a:xfrm>
          <a:prstGeom prst="rect">
            <a:avLst/>
          </a:prstGeom>
          <a:noFill/>
          <a:ln w="9525" algn="ctr">
            <a:noFill/>
            <a:miter lim="800000"/>
            <a:headEnd/>
            <a:tailEnd/>
          </a:ln>
          <a:effectLst/>
        </p:spPr>
        <p:txBody>
          <a:bodyPr vert="horz" wrap="square" lIns="91440" tIns="45720" rIns="91440" bIns="45720" numCol="1" anchor="b" anchorCtr="0" compatLnSpc="1">
            <a:prstTxWarp prst="textNoShape">
              <a:avLst/>
            </a:prstTxWarp>
          </a:bodyPr>
          <a:lstStyle>
            <a:lvl1pPr eaLnBrk="0" hangingPunct="0">
              <a:defRPr sz="1000" b="1">
                <a:solidFill>
                  <a:schemeClr val="bg1"/>
                </a:solidFill>
              </a:defRPr>
            </a:lvl1pPr>
          </a:lstStyle>
          <a:p>
            <a:pPr>
              <a:defRPr/>
            </a:pPr>
            <a:endParaRPr lang="en-US" dirty="0"/>
          </a:p>
        </p:txBody>
      </p:sp>
      <p:sp>
        <p:nvSpPr>
          <p:cNvPr id="4102" name="Rectangle 6"/>
          <p:cNvSpPr>
            <a:spLocks noGrp="1" noChangeArrowheads="1"/>
          </p:cNvSpPr>
          <p:nvPr>
            <p:ph type="sldNum" sz="quarter" idx="4"/>
          </p:nvPr>
        </p:nvSpPr>
        <p:spPr bwMode="black">
          <a:xfrm>
            <a:off x="228601" y="6499225"/>
            <a:ext cx="457200" cy="304800"/>
          </a:xfrm>
          <a:prstGeom prst="rect">
            <a:avLst/>
          </a:prstGeom>
          <a:noFill/>
          <a:ln w="9525" algn="ctr">
            <a:noFill/>
            <a:miter lim="800000"/>
            <a:headEnd/>
            <a:tailEnd/>
          </a:ln>
          <a:effectLst/>
        </p:spPr>
        <p:txBody>
          <a:bodyPr vert="horz" wrap="square" lIns="91440" tIns="45720" rIns="91440" bIns="45720" numCol="1" anchor="ctr" anchorCtr="0" compatLnSpc="1">
            <a:prstTxWarp prst="textNoShape">
              <a:avLst/>
            </a:prstTxWarp>
          </a:bodyPr>
          <a:lstStyle>
            <a:lvl1pPr algn="r" eaLnBrk="0" hangingPunct="0">
              <a:defRPr sz="1000" b="1">
                <a:solidFill>
                  <a:schemeClr val="bg1"/>
                </a:solidFill>
              </a:defRPr>
            </a:lvl1pPr>
          </a:lstStyle>
          <a:p>
            <a:pPr>
              <a:defRPr/>
            </a:pPr>
            <a:fld id="{C215A86A-3166-417C-9EEB-355F20D75CF4}" type="slidenum">
              <a:rPr lang="en-US"/>
              <a:pPr>
                <a:defRPr/>
              </a:pPr>
              <a:t>‹#›</a:t>
            </a:fld>
            <a:endParaRPr lang="en-US" dirty="0"/>
          </a:p>
        </p:txBody>
      </p:sp>
      <p:sp>
        <p:nvSpPr>
          <p:cNvPr id="4103" name="Line 7"/>
          <p:cNvSpPr>
            <a:spLocks noChangeShapeType="1"/>
          </p:cNvSpPr>
          <p:nvPr/>
        </p:nvSpPr>
        <p:spPr bwMode="auto">
          <a:xfrm>
            <a:off x="473075" y="1089025"/>
            <a:ext cx="8207375" cy="0"/>
          </a:xfrm>
          <a:prstGeom prst="line">
            <a:avLst/>
          </a:prstGeom>
          <a:noFill/>
          <a:ln w="12700">
            <a:solidFill>
              <a:srgbClr val="0075B0"/>
            </a:solidFill>
            <a:round/>
            <a:headEnd/>
            <a:tailEnd/>
          </a:ln>
          <a:effectLst/>
        </p:spPr>
        <p:txBody>
          <a:bodyPr wrap="none" anchor="ctr"/>
          <a:lstStyle/>
          <a:p>
            <a:pPr>
              <a:defRPr/>
            </a:pPr>
            <a:endParaRPr lang="en-US" dirty="0"/>
          </a:p>
        </p:txBody>
      </p:sp>
    </p:spTree>
  </p:cSld>
  <p:clrMap bg1="lt1" tx1="dk1" bg2="lt2" tx2="dk2" accent1="accent1" accent2="accent2" accent3="accent3" accent4="accent4" accent5="accent5" accent6="accent6" hlink="hlink" folHlink="folHlink"/>
  <p:sldLayoutIdLst>
    <p:sldLayoutId id="2147483718" r:id="rId1"/>
    <p:sldLayoutId id="2147483697" r:id="rId2"/>
    <p:sldLayoutId id="2147483730" r:id="rId3"/>
    <p:sldLayoutId id="2147483731" r:id="rId4"/>
    <p:sldLayoutId id="2147483732" r:id="rId5"/>
  </p:sldLayoutIdLst>
  <p:timing>
    <p:tnLst>
      <p:par>
        <p:cTn id="1" dur="indefinite" restart="never" nodeType="tmRoot"/>
      </p:par>
    </p:tnLst>
  </p:timing>
  <p:hf hdr="0" ftr="0" dt="0"/>
  <p:txStyles>
    <p:titleStyle>
      <a:lvl1pPr algn="l" rtl="0" eaLnBrk="1" fontAlgn="base" hangingPunct="1">
        <a:lnSpc>
          <a:spcPct val="92000"/>
        </a:lnSpc>
        <a:spcBef>
          <a:spcPct val="0"/>
        </a:spcBef>
        <a:spcAft>
          <a:spcPct val="0"/>
        </a:spcAft>
        <a:defRPr sz="2400" b="1">
          <a:solidFill>
            <a:srgbClr val="0075B0"/>
          </a:solidFill>
          <a:latin typeface="+mj-lt"/>
          <a:ea typeface="+mj-ea"/>
          <a:cs typeface="+mj-cs"/>
        </a:defRPr>
      </a:lvl1pPr>
      <a:lvl2pPr algn="l" rtl="0" eaLnBrk="1" fontAlgn="base" hangingPunct="1">
        <a:lnSpc>
          <a:spcPct val="92000"/>
        </a:lnSpc>
        <a:spcBef>
          <a:spcPct val="0"/>
        </a:spcBef>
        <a:spcAft>
          <a:spcPct val="0"/>
        </a:spcAft>
        <a:defRPr sz="2400" b="1">
          <a:solidFill>
            <a:srgbClr val="0075B0"/>
          </a:solidFill>
          <a:latin typeface="Arial" charset="0"/>
        </a:defRPr>
      </a:lvl2pPr>
      <a:lvl3pPr algn="l" rtl="0" eaLnBrk="1" fontAlgn="base" hangingPunct="1">
        <a:lnSpc>
          <a:spcPct val="92000"/>
        </a:lnSpc>
        <a:spcBef>
          <a:spcPct val="0"/>
        </a:spcBef>
        <a:spcAft>
          <a:spcPct val="0"/>
        </a:spcAft>
        <a:defRPr sz="2400" b="1">
          <a:solidFill>
            <a:srgbClr val="0075B0"/>
          </a:solidFill>
          <a:latin typeface="Arial" charset="0"/>
        </a:defRPr>
      </a:lvl3pPr>
      <a:lvl4pPr algn="l" rtl="0" eaLnBrk="1" fontAlgn="base" hangingPunct="1">
        <a:lnSpc>
          <a:spcPct val="92000"/>
        </a:lnSpc>
        <a:spcBef>
          <a:spcPct val="0"/>
        </a:spcBef>
        <a:spcAft>
          <a:spcPct val="0"/>
        </a:spcAft>
        <a:defRPr sz="2400" b="1">
          <a:solidFill>
            <a:srgbClr val="0075B0"/>
          </a:solidFill>
          <a:latin typeface="Arial" charset="0"/>
        </a:defRPr>
      </a:lvl4pPr>
      <a:lvl5pPr algn="l" rtl="0" eaLnBrk="1" fontAlgn="base" hangingPunct="1">
        <a:lnSpc>
          <a:spcPct val="92000"/>
        </a:lnSpc>
        <a:spcBef>
          <a:spcPct val="0"/>
        </a:spcBef>
        <a:spcAft>
          <a:spcPct val="0"/>
        </a:spcAft>
        <a:defRPr sz="2400" b="1">
          <a:solidFill>
            <a:srgbClr val="0075B0"/>
          </a:solidFill>
          <a:latin typeface="Arial" charset="0"/>
        </a:defRPr>
      </a:lvl5pPr>
      <a:lvl6pPr marL="457200" algn="l" rtl="0" eaLnBrk="1" fontAlgn="base" hangingPunct="1">
        <a:lnSpc>
          <a:spcPct val="92000"/>
        </a:lnSpc>
        <a:spcBef>
          <a:spcPct val="0"/>
        </a:spcBef>
        <a:spcAft>
          <a:spcPct val="0"/>
        </a:spcAft>
        <a:defRPr sz="2400" b="1">
          <a:solidFill>
            <a:srgbClr val="0075B0"/>
          </a:solidFill>
          <a:latin typeface="Arial" charset="0"/>
        </a:defRPr>
      </a:lvl6pPr>
      <a:lvl7pPr marL="914400" algn="l" rtl="0" eaLnBrk="1" fontAlgn="base" hangingPunct="1">
        <a:lnSpc>
          <a:spcPct val="92000"/>
        </a:lnSpc>
        <a:spcBef>
          <a:spcPct val="0"/>
        </a:spcBef>
        <a:spcAft>
          <a:spcPct val="0"/>
        </a:spcAft>
        <a:defRPr sz="2400" b="1">
          <a:solidFill>
            <a:srgbClr val="0075B0"/>
          </a:solidFill>
          <a:latin typeface="Arial" charset="0"/>
        </a:defRPr>
      </a:lvl7pPr>
      <a:lvl8pPr marL="1371600" algn="l" rtl="0" eaLnBrk="1" fontAlgn="base" hangingPunct="1">
        <a:lnSpc>
          <a:spcPct val="92000"/>
        </a:lnSpc>
        <a:spcBef>
          <a:spcPct val="0"/>
        </a:spcBef>
        <a:spcAft>
          <a:spcPct val="0"/>
        </a:spcAft>
        <a:defRPr sz="2400" b="1">
          <a:solidFill>
            <a:srgbClr val="0075B0"/>
          </a:solidFill>
          <a:latin typeface="Arial" charset="0"/>
        </a:defRPr>
      </a:lvl8pPr>
      <a:lvl9pPr marL="1828800" algn="l" rtl="0" eaLnBrk="1" fontAlgn="base" hangingPunct="1">
        <a:lnSpc>
          <a:spcPct val="92000"/>
        </a:lnSpc>
        <a:spcBef>
          <a:spcPct val="0"/>
        </a:spcBef>
        <a:spcAft>
          <a:spcPct val="0"/>
        </a:spcAft>
        <a:defRPr sz="2400" b="1">
          <a:solidFill>
            <a:srgbClr val="0075B0"/>
          </a:solidFill>
          <a:latin typeface="Arial" charset="0"/>
        </a:defRPr>
      </a:lvl9pPr>
    </p:titleStyle>
    <p:bodyStyle>
      <a:lvl1pPr marL="223838" indent="-223838" algn="l" rtl="0" eaLnBrk="1" fontAlgn="base" hangingPunct="1">
        <a:spcBef>
          <a:spcPct val="50000"/>
        </a:spcBef>
        <a:spcAft>
          <a:spcPct val="0"/>
        </a:spcAft>
        <a:buClr>
          <a:srgbClr val="0075B0"/>
        </a:buClr>
        <a:buFont typeface="Arial" pitchFamily="34" charset="0"/>
        <a:buChar char="•"/>
        <a:defRPr sz="2000">
          <a:solidFill>
            <a:srgbClr val="0075B0"/>
          </a:solidFill>
          <a:latin typeface="+mn-lt"/>
          <a:ea typeface="+mn-ea"/>
          <a:cs typeface="+mn-cs"/>
        </a:defRPr>
      </a:lvl1pPr>
      <a:lvl2pPr marL="461963" indent="-236538" algn="l" rtl="0" eaLnBrk="1" fontAlgn="base" hangingPunct="1">
        <a:spcBef>
          <a:spcPct val="30000"/>
        </a:spcBef>
        <a:spcAft>
          <a:spcPct val="0"/>
        </a:spcAft>
        <a:buClr>
          <a:srgbClr val="0075B0"/>
        </a:buClr>
        <a:buFont typeface="Arial" pitchFamily="34" charset="0"/>
        <a:buChar char="–"/>
        <a:defRPr sz="1800">
          <a:solidFill>
            <a:schemeClr val="tx2"/>
          </a:solidFill>
          <a:latin typeface="+mn-lt"/>
        </a:defRPr>
      </a:lvl2pPr>
      <a:lvl3pPr marL="685800" indent="-222250" algn="l" rtl="0" eaLnBrk="1" fontAlgn="base" hangingPunct="1">
        <a:spcBef>
          <a:spcPct val="25000"/>
        </a:spcBef>
        <a:spcAft>
          <a:spcPct val="0"/>
        </a:spcAft>
        <a:buClr>
          <a:srgbClr val="0075B0"/>
        </a:buClr>
        <a:buFont typeface="Arial" pitchFamily="34" charset="0"/>
        <a:buChar char="•"/>
        <a:defRPr sz="1600" i="0">
          <a:solidFill>
            <a:schemeClr val="tx2"/>
          </a:solidFill>
          <a:latin typeface="+mn-lt"/>
        </a:defRPr>
      </a:lvl3pPr>
      <a:lvl4pPr marL="909638" indent="-222250" algn="l" rtl="0" eaLnBrk="1" fontAlgn="base" hangingPunct="1">
        <a:spcBef>
          <a:spcPct val="25000"/>
        </a:spcBef>
        <a:spcAft>
          <a:spcPct val="0"/>
        </a:spcAft>
        <a:buClr>
          <a:srgbClr val="0075B0"/>
        </a:buClr>
        <a:buFont typeface="Arial" charset="0"/>
        <a:buChar char="–"/>
        <a:defRPr sz="1600">
          <a:solidFill>
            <a:schemeClr val="tx2"/>
          </a:solidFill>
          <a:latin typeface="+mn-lt"/>
        </a:defRPr>
      </a:lvl4pPr>
      <a:lvl5pPr marL="1095375" indent="-184150" algn="l" rtl="0" eaLnBrk="1" fontAlgn="base" hangingPunct="1">
        <a:spcBef>
          <a:spcPct val="25000"/>
        </a:spcBef>
        <a:spcAft>
          <a:spcPct val="0"/>
        </a:spcAft>
        <a:buClr>
          <a:srgbClr val="0075B0"/>
        </a:buClr>
        <a:buFont typeface="Arial" pitchFamily="34" charset="0"/>
        <a:buChar char="•"/>
        <a:defRPr sz="1600">
          <a:solidFill>
            <a:schemeClr val="tx2"/>
          </a:solidFill>
          <a:latin typeface="+mn-lt"/>
        </a:defRPr>
      </a:lvl5pPr>
      <a:lvl6pPr marL="1552575" indent="-184150" algn="l" rtl="0" eaLnBrk="1" fontAlgn="base" hangingPunct="1">
        <a:spcBef>
          <a:spcPct val="25000"/>
        </a:spcBef>
        <a:spcAft>
          <a:spcPct val="0"/>
        </a:spcAft>
        <a:buClr>
          <a:srgbClr val="0075B0"/>
        </a:buClr>
        <a:buFont typeface="Arial" charset="0"/>
        <a:buChar char="–"/>
        <a:defRPr sz="1600">
          <a:solidFill>
            <a:schemeClr val="tx2"/>
          </a:solidFill>
          <a:latin typeface="+mn-lt"/>
        </a:defRPr>
      </a:lvl6pPr>
      <a:lvl7pPr marL="2009775" indent="-184150" algn="l" rtl="0" eaLnBrk="1" fontAlgn="base" hangingPunct="1">
        <a:spcBef>
          <a:spcPct val="25000"/>
        </a:spcBef>
        <a:spcAft>
          <a:spcPct val="0"/>
        </a:spcAft>
        <a:buClr>
          <a:srgbClr val="0075B0"/>
        </a:buClr>
        <a:buFont typeface="Arial" charset="0"/>
        <a:buChar char="–"/>
        <a:defRPr sz="1600">
          <a:solidFill>
            <a:schemeClr val="tx2"/>
          </a:solidFill>
          <a:latin typeface="+mn-lt"/>
        </a:defRPr>
      </a:lvl7pPr>
      <a:lvl8pPr marL="2466975" indent="-184150" algn="l" rtl="0" eaLnBrk="1" fontAlgn="base" hangingPunct="1">
        <a:spcBef>
          <a:spcPct val="25000"/>
        </a:spcBef>
        <a:spcAft>
          <a:spcPct val="0"/>
        </a:spcAft>
        <a:buClr>
          <a:srgbClr val="0075B0"/>
        </a:buClr>
        <a:buFont typeface="Arial" charset="0"/>
        <a:buChar char="–"/>
        <a:defRPr sz="1600">
          <a:solidFill>
            <a:schemeClr val="tx2"/>
          </a:solidFill>
          <a:latin typeface="+mn-lt"/>
        </a:defRPr>
      </a:lvl8pPr>
      <a:lvl9pPr marL="2924175" indent="-184150" algn="l" rtl="0" eaLnBrk="1" fontAlgn="base" hangingPunct="1">
        <a:spcBef>
          <a:spcPct val="25000"/>
        </a:spcBef>
        <a:spcAft>
          <a:spcPct val="0"/>
        </a:spcAft>
        <a:buClr>
          <a:srgbClr val="0075B0"/>
        </a:buClr>
        <a:buFont typeface="Arial" charset="0"/>
        <a:buChar char="–"/>
        <a:defRPr sz="1600">
          <a:solidFill>
            <a:schemeClr val="tx2"/>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7" name="Picture 6" descr="TP-Cover-Graphic.jpg"/>
          <p:cNvPicPr>
            <a:picLocks noChangeAspect="1"/>
          </p:cNvPicPr>
          <p:nvPr/>
        </p:nvPicPr>
        <p:blipFill>
          <a:blip r:embed="rId2" cstate="print"/>
          <a:stretch>
            <a:fillRect/>
          </a:stretch>
        </p:blipFill>
        <p:spPr>
          <a:xfrm>
            <a:off x="0" y="0"/>
            <a:ext cx="9144000" cy="6858000"/>
          </a:xfrm>
          <a:prstGeom prst="rect">
            <a:avLst/>
          </a:prstGeom>
        </p:spPr>
      </p:pic>
      <p:sp>
        <p:nvSpPr>
          <p:cNvPr id="8" name="Rectangle 2"/>
          <p:cNvSpPr txBox="1">
            <a:spLocks noChangeArrowheads="1"/>
          </p:cNvSpPr>
          <p:nvPr/>
        </p:nvSpPr>
        <p:spPr bwMode="black">
          <a:xfrm>
            <a:off x="442913" y="2698226"/>
            <a:ext cx="6818312" cy="545406"/>
          </a:xfrm>
          <a:prstGeom prst="rect">
            <a:avLst/>
          </a:prstGeom>
        </p:spPr>
        <p:txBody>
          <a:bodyPr lIns="0" anchor="t"/>
          <a:lstStyle>
            <a:lvl1pPr>
              <a:defRPr sz="3200">
                <a:solidFill>
                  <a:srgbClr val="0075B0"/>
                </a:solidFill>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3200" b="1" i="0" u="none" strike="noStrike" kern="1200" cap="none" spc="0" normalizeH="0" baseline="0" noProof="0" dirty="0" smtClean="0">
                <a:ln>
                  <a:noFill/>
                </a:ln>
                <a:solidFill>
                  <a:srgbClr val="0075B0"/>
                </a:solidFill>
                <a:effectLst/>
                <a:uLnTx/>
                <a:uFillTx/>
                <a:latin typeface="Arial" pitchFamily="34" charset="0"/>
                <a:ea typeface="+mj-ea"/>
                <a:cs typeface="Arial" pitchFamily="34" charset="0"/>
              </a:rPr>
              <a:t>Click to edit Master title style</a:t>
            </a:r>
            <a:endParaRPr kumimoji="0" lang="en-US" sz="3200" b="1" i="0" u="none" strike="noStrike" kern="1200" cap="none" spc="0" normalizeH="0" baseline="0" noProof="0" dirty="0">
              <a:ln>
                <a:noFill/>
              </a:ln>
              <a:solidFill>
                <a:srgbClr val="0075B0"/>
              </a:solidFill>
              <a:effectLst/>
              <a:uLnTx/>
              <a:uFillTx/>
              <a:latin typeface="Arial" pitchFamily="34" charset="0"/>
              <a:ea typeface="+mj-ea"/>
              <a:cs typeface="Arial" pitchFamily="34" charset="0"/>
            </a:endParaRPr>
          </a:p>
        </p:txBody>
      </p:sp>
      <p:sp>
        <p:nvSpPr>
          <p:cNvPr id="9" name="Rectangle 3"/>
          <p:cNvSpPr txBox="1">
            <a:spLocks noChangeArrowheads="1"/>
          </p:cNvSpPr>
          <p:nvPr/>
        </p:nvSpPr>
        <p:spPr>
          <a:xfrm>
            <a:off x="360401" y="3276600"/>
            <a:ext cx="6959600" cy="762000"/>
          </a:xfrm>
          <a:prstGeom prst="rect">
            <a:avLst/>
          </a:prstGeom>
        </p:spPr>
        <p:txBody>
          <a:bodyPr/>
          <a:lstStyle>
            <a:lvl1pPr marL="0" indent="0">
              <a:spcBef>
                <a:spcPct val="0"/>
              </a:spcBef>
              <a:buClr>
                <a:schemeClr val="tx1"/>
              </a:buClr>
              <a:buFontTx/>
              <a:buNone/>
              <a:defRPr sz="2400">
                <a:solidFill>
                  <a:srgbClr val="0070C0"/>
                </a:solidFill>
              </a:defRPr>
            </a:lvl1pPr>
          </a:lstStyle>
          <a:p>
            <a:pPr marL="0" marR="0" lvl="0" indent="0" algn="l" defTabSz="914400" rtl="0" eaLnBrk="1" fontAlgn="auto" latinLnBrk="0" hangingPunct="1">
              <a:lnSpc>
                <a:spcPct val="100000"/>
              </a:lnSpc>
              <a:spcBef>
                <a:spcPct val="0"/>
              </a:spcBef>
              <a:spcAft>
                <a:spcPts val="0"/>
              </a:spcAft>
              <a:buClr>
                <a:schemeClr val="tx1"/>
              </a:buClr>
              <a:buSzTx/>
              <a:buFontTx/>
              <a:buNone/>
              <a:tabLst/>
              <a:defRPr/>
            </a:pPr>
            <a:r>
              <a:rPr kumimoji="0" lang="en-US" sz="2400" b="0" i="0" u="none" strike="noStrike" kern="1200" cap="none" spc="0" normalizeH="0" baseline="0" noProof="0" dirty="0" smtClean="0">
                <a:ln>
                  <a:noFill/>
                </a:ln>
                <a:solidFill>
                  <a:srgbClr val="0070C0"/>
                </a:solidFill>
                <a:effectLst/>
                <a:uLnTx/>
                <a:uFillTx/>
                <a:latin typeface="Arial" pitchFamily="34" charset="0"/>
                <a:ea typeface="+mn-ea"/>
                <a:cs typeface="Arial" pitchFamily="34" charset="0"/>
              </a:rPr>
              <a:t>Click to edit Master subtitle style</a:t>
            </a:r>
            <a:endParaRPr kumimoji="0" lang="en-US" sz="2400" b="0" i="0" u="none" strike="noStrike" kern="1200" cap="none" spc="0" normalizeH="0" baseline="0" noProof="0" dirty="0">
              <a:ln>
                <a:noFill/>
              </a:ln>
              <a:solidFill>
                <a:srgbClr val="0070C0"/>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6.png"/><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442912" y="2719211"/>
            <a:ext cx="7129483" cy="998478"/>
          </a:xfrm>
        </p:spPr>
        <p:txBody>
          <a:bodyPr/>
          <a:lstStyle/>
          <a:p>
            <a:pPr eaLnBrk="1" hangingPunct="1"/>
            <a:r>
              <a:rPr lang="en-US" dirty="0" smtClean="0"/>
              <a:t>Travelsoft Document Producer Plus</a:t>
            </a:r>
          </a:p>
        </p:txBody>
      </p:sp>
      <p:sp>
        <p:nvSpPr>
          <p:cNvPr id="4099" name="Rectangle 3"/>
          <p:cNvSpPr>
            <a:spLocks noGrp="1" noChangeArrowheads="1"/>
          </p:cNvSpPr>
          <p:nvPr>
            <p:ph type="subTitle" idx="1"/>
          </p:nvPr>
        </p:nvSpPr>
        <p:spPr>
          <a:xfrm>
            <a:off x="360401" y="3310467"/>
            <a:ext cx="6959600" cy="762000"/>
          </a:xfrm>
        </p:spPr>
        <p:txBody>
          <a:bodyPr/>
          <a:lstStyle/>
          <a:p>
            <a:pPr marL="223838" lvl="0" indent="-223838" eaLnBrk="1" hangingPunct="1">
              <a:spcBef>
                <a:spcPct val="50000"/>
              </a:spcBef>
              <a:buClr>
                <a:srgbClr val="0075B0"/>
              </a:buClr>
              <a:defRPr/>
            </a:pPr>
            <a:r>
              <a:rPr lang="en-GB" dirty="0" smtClean="0">
                <a:solidFill>
                  <a:srgbClr val="0075B0"/>
                </a:solidFill>
              </a:rPr>
              <a:t>Sales presentation</a:t>
            </a:r>
            <a:endParaRPr lang="en-US" dirty="0" smtClean="0">
              <a:solidFill>
                <a:srgbClr val="0075B0"/>
              </a:solidFill>
            </a:endParaRPr>
          </a:p>
        </p:txBody>
      </p:sp>
      <p:sp>
        <p:nvSpPr>
          <p:cNvPr id="4" name="Rectangle 3"/>
          <p:cNvSpPr txBox="1">
            <a:spLocks noChangeArrowheads="1"/>
          </p:cNvSpPr>
          <p:nvPr/>
        </p:nvSpPr>
        <p:spPr bwMode="auto">
          <a:xfrm>
            <a:off x="360401" y="4800600"/>
            <a:ext cx="6959600" cy="1128730"/>
          </a:xfrm>
          <a:prstGeom prst="rect">
            <a:avLst/>
          </a:prstGeom>
          <a:noFill/>
          <a:ln w="9525" algn="ctr">
            <a:noFill/>
            <a:miter lim="800000"/>
            <a:headEnd/>
            <a:tailEnd/>
          </a:ln>
        </p:spPr>
        <p:txBody>
          <a:bodyPr vert="horz" wrap="square" lIns="91440" tIns="45720" rIns="91440" bIns="45720" numCol="1" anchor="t" anchorCtr="0" compatLnSpc="1">
            <a:prstTxWarp prst="textNoShape">
              <a:avLst/>
            </a:prstTxWarp>
          </a:bodyPr>
          <a:lstStyle>
            <a:lvl1pPr marL="0" indent="0">
              <a:spcBef>
                <a:spcPct val="0"/>
              </a:spcBef>
              <a:buClr>
                <a:schemeClr val="tx1"/>
              </a:buClr>
              <a:buFontTx/>
              <a:buNone/>
              <a:defRPr sz="2400">
                <a:solidFill>
                  <a:srgbClr val="0070C0"/>
                </a:solidFill>
              </a:defRPr>
            </a:lvl1pPr>
          </a:lstStyle>
          <a:p>
            <a:pPr marL="0" marR="0" lvl="0" indent="0" algn="l" defTabSz="914400" rtl="0" eaLnBrk="0" fontAlgn="base" latinLnBrk="0" hangingPunct="0">
              <a:lnSpc>
                <a:spcPct val="100000"/>
              </a:lnSpc>
              <a:spcBef>
                <a:spcPct val="0"/>
              </a:spcBef>
              <a:spcAft>
                <a:spcPct val="0"/>
              </a:spcAft>
              <a:buClr>
                <a:schemeClr val="tx1"/>
              </a:buClr>
              <a:buSzTx/>
              <a:buFontTx/>
              <a:buNone/>
              <a:tabLst/>
              <a:defRPr/>
            </a:pPr>
            <a:r>
              <a:rPr kumimoji="0" lang="en-US" sz="2400" b="0" i="0" u="none" strike="noStrike" kern="0" cap="none" spc="0" normalizeH="0" baseline="0" noProof="0" dirty="0" smtClean="0">
                <a:ln>
                  <a:noFill/>
                </a:ln>
                <a:solidFill>
                  <a:srgbClr val="0070C0"/>
                </a:solidFill>
                <a:effectLst/>
                <a:uLnTx/>
                <a:uFillTx/>
                <a:latin typeface="+mn-lt"/>
                <a:ea typeface="+mn-ea"/>
                <a:cs typeface="+mn-cs"/>
              </a:rPr>
              <a:t>Name</a:t>
            </a:r>
          </a:p>
          <a:p>
            <a:pPr marL="0" marR="0" lvl="0" indent="0" algn="l" defTabSz="914400" rtl="0" eaLnBrk="0" fontAlgn="base" latinLnBrk="0" hangingPunct="0">
              <a:lnSpc>
                <a:spcPct val="100000"/>
              </a:lnSpc>
              <a:spcBef>
                <a:spcPct val="0"/>
              </a:spcBef>
              <a:spcAft>
                <a:spcPct val="0"/>
              </a:spcAft>
              <a:buClr>
                <a:schemeClr val="tx1"/>
              </a:buClr>
              <a:buSzTx/>
              <a:buFontTx/>
              <a:buNone/>
              <a:tabLst/>
              <a:defRPr/>
            </a:pPr>
            <a:r>
              <a:rPr kumimoji="0" lang="en-US" sz="2000" b="0" i="0" u="none" strike="noStrike" kern="0" cap="none" spc="0" normalizeH="0" baseline="0" noProof="0" dirty="0" smtClean="0">
                <a:ln>
                  <a:noFill/>
                </a:ln>
                <a:solidFill>
                  <a:srgbClr val="0070C0"/>
                </a:solidFill>
                <a:effectLst/>
                <a:uLnTx/>
                <a:uFillTx/>
                <a:latin typeface="+mn-lt"/>
                <a:ea typeface="+mn-ea"/>
                <a:cs typeface="+mn-cs"/>
              </a:rPr>
              <a:t>Date</a:t>
            </a:r>
            <a:endParaRPr kumimoji="0" lang="en-US" sz="2000" b="0" i="0" u="none" strike="noStrike" kern="0" cap="none" spc="0" normalizeH="0" baseline="0" noProof="0" dirty="0">
              <a:ln>
                <a:noFill/>
              </a:ln>
              <a:solidFill>
                <a:srgbClr val="0070C0"/>
              </a:solidFill>
              <a:effectLst/>
              <a:uLnTx/>
              <a:uFillTx/>
              <a:latin typeface="+mn-lt"/>
              <a:ea typeface="+mn-ea"/>
              <a:cs typeface="+mn-cs"/>
            </a:endParaRPr>
          </a:p>
        </p:txBody>
      </p:sp>
      <p:sp>
        <p:nvSpPr>
          <p:cNvPr id="6" name="Rectangle 5"/>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7"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8" name="Text Box 10"/>
          <p:cNvSpPr txBox="1">
            <a:spLocks noChangeArrowheads="1"/>
          </p:cNvSpPr>
          <p:nvPr/>
        </p:nvSpPr>
        <p:spPr bwMode="auto">
          <a:xfrm>
            <a:off x="428596" y="4858748"/>
            <a:ext cx="7929618" cy="784830"/>
          </a:xfrm>
          <a:prstGeom prst="rect">
            <a:avLst/>
          </a:prstGeom>
          <a:noFill/>
          <a:ln w="9525">
            <a:noFill/>
            <a:miter lim="800000"/>
            <a:headEnd/>
            <a:tailEnd/>
          </a:ln>
          <a:effectLst/>
        </p:spPr>
        <p:txBody>
          <a:bodyPr wrap="square">
            <a:spAutoFit/>
          </a:bodyPr>
          <a:lstStyle/>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travellers </a:t>
            </a:r>
            <a:r>
              <a:rPr lang="en-ZA" dirty="0" smtClean="0">
                <a:solidFill>
                  <a:srgbClr val="0075B0"/>
                </a:solidFill>
                <a:latin typeface="+mn-lt"/>
              </a:rPr>
              <a:t>to </a:t>
            </a:r>
            <a:r>
              <a:rPr lang="en-ZA" dirty="0">
                <a:solidFill>
                  <a:srgbClr val="0075B0"/>
                </a:solidFill>
                <a:latin typeface="+mn-lt"/>
              </a:rPr>
              <a:t>add to the e-Ticket Receipt and Itinerary.</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which segments </a:t>
            </a:r>
            <a:r>
              <a:rPr lang="en-ZA" dirty="0" smtClean="0">
                <a:solidFill>
                  <a:srgbClr val="0075B0"/>
                </a:solidFill>
                <a:latin typeface="+mn-lt"/>
              </a:rPr>
              <a:t>to </a:t>
            </a:r>
            <a:r>
              <a:rPr lang="en-ZA" dirty="0">
                <a:solidFill>
                  <a:srgbClr val="0075B0"/>
                </a:solidFill>
                <a:latin typeface="+mn-lt"/>
              </a:rPr>
              <a:t>add to the e-Ticket Receipt and Itinerary</a:t>
            </a:r>
            <a:r>
              <a:rPr lang="en-ZA" dirty="0" smtClean="0">
                <a:solidFill>
                  <a:srgbClr val="0075B0"/>
                </a:solidFill>
                <a:latin typeface="+mn-lt"/>
              </a:rPr>
              <a:t>.</a:t>
            </a: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10</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err="1" smtClean="0">
                <a:solidFill>
                  <a:srgbClr val="0075B0"/>
                </a:solidFill>
                <a:latin typeface="+mj-lt"/>
                <a:ea typeface="+mj-ea"/>
                <a:cs typeface="+mj-cs"/>
              </a:rPr>
              <a:t>eTicket</a:t>
            </a:r>
            <a:r>
              <a:rPr lang="en-GB" sz="2400" b="1" kern="0" dirty="0" smtClean="0">
                <a:solidFill>
                  <a:srgbClr val="0075B0"/>
                </a:solidFill>
                <a:latin typeface="+mj-lt"/>
                <a:ea typeface="+mj-ea"/>
                <a:cs typeface="+mj-cs"/>
              </a:rPr>
              <a:t> Receipt Overview</a:t>
            </a:r>
          </a:p>
        </p:txBody>
      </p:sp>
      <p:pic>
        <p:nvPicPr>
          <p:cNvPr id="10" name="Picture 9" descr="page7.JPG"/>
          <p:cNvPicPr>
            <a:picLocks noChangeAspect="1"/>
          </p:cNvPicPr>
          <p:nvPr/>
        </p:nvPicPr>
        <p:blipFill>
          <a:blip r:embed="rId3" cstate="print"/>
          <a:stretch>
            <a:fillRect/>
          </a:stretch>
        </p:blipFill>
        <p:spPr>
          <a:xfrm>
            <a:off x="357158" y="1428736"/>
            <a:ext cx="8382000" cy="323850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3" name="Text Box 7"/>
          <p:cNvSpPr txBox="1">
            <a:spLocks noChangeArrowheads="1"/>
          </p:cNvSpPr>
          <p:nvPr/>
        </p:nvSpPr>
        <p:spPr bwMode="auto">
          <a:xfrm>
            <a:off x="285720" y="4857760"/>
            <a:ext cx="8072494" cy="369332"/>
          </a:xfrm>
          <a:prstGeom prst="rect">
            <a:avLst/>
          </a:prstGeom>
          <a:noFill/>
          <a:ln w="9525">
            <a:noFill/>
            <a:miter lim="800000"/>
            <a:headEnd/>
            <a:tailEnd/>
          </a:ln>
          <a:effectLst/>
        </p:spPr>
        <p:txBody>
          <a:bodyPr wrap="square">
            <a:spAutoFit/>
          </a:bodyPr>
          <a:lstStyle/>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Create </a:t>
            </a:r>
            <a:r>
              <a:rPr lang="en-ZA" dirty="0" smtClean="0">
                <a:solidFill>
                  <a:srgbClr val="0075B0"/>
                </a:solidFill>
                <a:latin typeface="+mn-lt"/>
              </a:rPr>
              <a:t>E-Ticket </a:t>
            </a:r>
            <a:r>
              <a:rPr lang="en-ZA" dirty="0">
                <a:solidFill>
                  <a:srgbClr val="0075B0"/>
                </a:solidFill>
                <a:latin typeface="+mn-lt"/>
              </a:rPr>
              <a:t>Receipt button to generate the documents. </a:t>
            </a:r>
            <a:r>
              <a:rPr lang="en-ZA" dirty="0" smtClean="0">
                <a:solidFill>
                  <a:srgbClr val="0075B0"/>
                </a:solidFill>
                <a:latin typeface="+mn-lt"/>
              </a:rPr>
              <a:t>   </a:t>
            </a: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11</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err="1" smtClean="0">
                <a:solidFill>
                  <a:srgbClr val="0075B0"/>
                </a:solidFill>
                <a:latin typeface="+mj-lt"/>
                <a:ea typeface="+mj-ea"/>
                <a:cs typeface="+mj-cs"/>
              </a:rPr>
              <a:t>eTicket</a:t>
            </a:r>
            <a:r>
              <a:rPr lang="en-GB" sz="2400" b="1" kern="0" dirty="0" smtClean="0">
                <a:solidFill>
                  <a:srgbClr val="0075B0"/>
                </a:solidFill>
                <a:latin typeface="+mj-lt"/>
                <a:ea typeface="+mj-ea"/>
                <a:cs typeface="+mj-cs"/>
              </a:rPr>
              <a:t> Receipt Overview</a:t>
            </a:r>
          </a:p>
        </p:txBody>
      </p:sp>
      <p:pic>
        <p:nvPicPr>
          <p:cNvPr id="10" name="Picture 9" descr="page8.JPG"/>
          <p:cNvPicPr>
            <a:picLocks noChangeAspect="1"/>
          </p:cNvPicPr>
          <p:nvPr/>
        </p:nvPicPr>
        <p:blipFill>
          <a:blip r:embed="rId3" cstate="print"/>
          <a:stretch>
            <a:fillRect/>
          </a:stretch>
        </p:blipFill>
        <p:spPr>
          <a:xfrm>
            <a:off x="500034" y="1500174"/>
            <a:ext cx="8029575" cy="2867025"/>
          </a:xfrm>
          <a:prstGeom prst="rect">
            <a:avLst/>
          </a:prstGeom>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12</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err="1" smtClean="0">
                <a:solidFill>
                  <a:srgbClr val="0075B0"/>
                </a:solidFill>
                <a:latin typeface="+mj-lt"/>
                <a:ea typeface="+mj-ea"/>
                <a:cs typeface="+mj-cs"/>
              </a:rPr>
              <a:t>eTicket</a:t>
            </a:r>
            <a:r>
              <a:rPr lang="en-GB" sz="2400" b="1" kern="0" dirty="0" smtClean="0">
                <a:solidFill>
                  <a:srgbClr val="0075B0"/>
                </a:solidFill>
                <a:latin typeface="+mj-lt"/>
                <a:ea typeface="+mj-ea"/>
                <a:cs typeface="+mj-cs"/>
              </a:rPr>
              <a:t> Receipt </a:t>
            </a:r>
            <a:r>
              <a:rPr lang="en-GB" sz="2400" b="1" kern="0" dirty="0" smtClean="0">
                <a:solidFill>
                  <a:srgbClr val="0075B0"/>
                </a:solidFill>
                <a:latin typeface="+mj-lt"/>
                <a:ea typeface="+mj-ea"/>
                <a:cs typeface="+mj-cs"/>
              </a:rPr>
              <a:t>Overview - Complete</a:t>
            </a:r>
            <a:endParaRPr lang="en-GB" sz="2400" b="1" kern="0" dirty="0" smtClean="0">
              <a:solidFill>
                <a:srgbClr val="0075B0"/>
              </a:solidFill>
              <a:latin typeface="+mj-lt"/>
              <a:ea typeface="+mj-ea"/>
              <a:cs typeface="+mj-cs"/>
            </a:endParaRPr>
          </a:p>
        </p:txBody>
      </p:sp>
      <p:pic>
        <p:nvPicPr>
          <p:cNvPr id="10" name="Picture 9" descr="page9.JPG"/>
          <p:cNvPicPr>
            <a:picLocks noChangeAspect="1"/>
          </p:cNvPicPr>
          <p:nvPr/>
        </p:nvPicPr>
        <p:blipFill>
          <a:blip r:embed="rId3" cstate="print"/>
          <a:stretch>
            <a:fillRect/>
          </a:stretch>
        </p:blipFill>
        <p:spPr>
          <a:xfrm>
            <a:off x="857224" y="1190644"/>
            <a:ext cx="5915025" cy="4953000"/>
          </a:xfrm>
          <a:prstGeom prst="rect">
            <a:avLst/>
          </a:prstGeom>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page10b.JPG"/>
          <p:cNvPicPr>
            <a:picLocks noChangeAspect="1"/>
          </p:cNvPicPr>
          <p:nvPr/>
        </p:nvPicPr>
        <p:blipFill>
          <a:blip r:embed="rId3" cstate="print"/>
          <a:stretch>
            <a:fillRect/>
          </a:stretch>
        </p:blipFill>
        <p:spPr>
          <a:xfrm>
            <a:off x="285720" y="4786322"/>
            <a:ext cx="6591300" cy="1200150"/>
          </a:xfrm>
          <a:prstGeom prst="rect">
            <a:avLst/>
          </a:prstGeom>
        </p:spPr>
      </p:pic>
      <p:pic>
        <p:nvPicPr>
          <p:cNvPr id="13" name="Picture 12" descr="page10a.JPG"/>
          <p:cNvPicPr>
            <a:picLocks noChangeAspect="1"/>
          </p:cNvPicPr>
          <p:nvPr/>
        </p:nvPicPr>
        <p:blipFill>
          <a:blip r:embed="rId4" cstate="print"/>
          <a:stretch>
            <a:fillRect/>
          </a:stretch>
        </p:blipFill>
        <p:spPr>
          <a:xfrm>
            <a:off x="142844" y="1131066"/>
            <a:ext cx="6305550" cy="3524250"/>
          </a:xfrm>
          <a:prstGeom prst="rect">
            <a:avLst/>
          </a:prstGeom>
        </p:spPr>
      </p:pic>
      <p:sp>
        <p:nvSpPr>
          <p:cNvPr id="47111" name="Text Box 7"/>
          <p:cNvSpPr txBox="1">
            <a:spLocks noChangeArrowheads="1"/>
          </p:cNvSpPr>
          <p:nvPr/>
        </p:nvSpPr>
        <p:spPr bwMode="auto">
          <a:xfrm>
            <a:off x="6443663" y="1412875"/>
            <a:ext cx="2700337" cy="2862322"/>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Confirmation button from the menu bar.</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a:t>
            </a:r>
            <a:r>
              <a:rPr lang="en-ZA" dirty="0" smtClean="0">
                <a:solidFill>
                  <a:srgbClr val="0075B0"/>
                </a:solidFill>
                <a:latin typeface="+mn-lt"/>
              </a:rPr>
              <a:t>Create </a:t>
            </a:r>
            <a:r>
              <a:rPr lang="en-ZA" dirty="0">
                <a:solidFill>
                  <a:srgbClr val="0075B0"/>
                </a:solidFill>
                <a:latin typeface="+mn-lt"/>
              </a:rPr>
              <a:t>Confirmation </a:t>
            </a:r>
            <a:r>
              <a:rPr lang="en-ZA" dirty="0" smtClean="0">
                <a:solidFill>
                  <a:srgbClr val="0075B0"/>
                </a:solidFill>
                <a:latin typeface="+mn-lt"/>
              </a:rPr>
              <a:t>button</a:t>
            </a:r>
          </a:p>
          <a:p>
            <a:pPr marL="0" lvl="1">
              <a:spcBef>
                <a:spcPct val="50000"/>
              </a:spcBef>
              <a:buClr>
                <a:srgbClr val="0075B0"/>
              </a:buClr>
            </a:pPr>
            <a:r>
              <a:rPr lang="en-ZA" dirty="0" smtClean="0">
                <a:solidFill>
                  <a:srgbClr val="0075B0"/>
                </a:solidFill>
                <a:latin typeface="+mn-lt"/>
              </a:rPr>
              <a:t>Select Header and Sub-Header description and click OK </a:t>
            </a:r>
            <a:r>
              <a:rPr lang="en-ZA" dirty="0" smtClean="0">
                <a:solidFill>
                  <a:srgbClr val="0075B0"/>
                </a:solidFill>
              </a:rPr>
              <a:t> to produce the </a:t>
            </a:r>
            <a:r>
              <a:rPr lang="en-ZA" dirty="0" smtClean="0">
                <a:solidFill>
                  <a:srgbClr val="0075B0"/>
                </a:solidFill>
              </a:rPr>
              <a:t>documents</a:t>
            </a:r>
            <a:r>
              <a:rPr lang="en-ZA" dirty="0" smtClean="0">
                <a:solidFill>
                  <a:srgbClr val="0075B0"/>
                </a:solidFill>
                <a:latin typeface="+mn-lt"/>
              </a:rPr>
              <a:t>   </a:t>
            </a: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13</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Confirmation Overview</a:t>
            </a:r>
          </a:p>
        </p:txBody>
      </p:sp>
      <p:pic>
        <p:nvPicPr>
          <p:cNvPr id="11" name="Picture 2"/>
          <p:cNvPicPr>
            <a:picLocks noChangeAspect="1" noChangeArrowheads="1"/>
          </p:cNvPicPr>
          <p:nvPr/>
        </p:nvPicPr>
        <p:blipFill>
          <a:blip r:embed="rId5" cstate="print"/>
          <a:srcRect l="25634" t="31250" r="24561" b="31640"/>
          <a:stretch>
            <a:fillRect/>
          </a:stretch>
        </p:blipFill>
        <p:spPr bwMode="auto">
          <a:xfrm>
            <a:off x="1571604" y="3286124"/>
            <a:ext cx="3500462" cy="1956141"/>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14</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Confirmation </a:t>
            </a:r>
            <a:r>
              <a:rPr lang="en-GB" sz="2400" b="1" kern="0" dirty="0" smtClean="0">
                <a:solidFill>
                  <a:srgbClr val="0075B0"/>
                </a:solidFill>
                <a:latin typeface="+mj-lt"/>
                <a:ea typeface="+mj-ea"/>
                <a:cs typeface="+mj-cs"/>
              </a:rPr>
              <a:t>Overview - Complete</a:t>
            </a:r>
            <a:endParaRPr lang="en-GB" sz="2400" b="1" kern="0" dirty="0" smtClean="0">
              <a:solidFill>
                <a:srgbClr val="0075B0"/>
              </a:solidFill>
              <a:latin typeface="+mj-lt"/>
              <a:ea typeface="+mj-ea"/>
              <a:cs typeface="+mj-cs"/>
            </a:endParaRPr>
          </a:p>
        </p:txBody>
      </p:sp>
      <p:pic>
        <p:nvPicPr>
          <p:cNvPr id="10" name="Picture 9" descr="page11.JPG"/>
          <p:cNvPicPr>
            <a:picLocks noChangeAspect="1"/>
          </p:cNvPicPr>
          <p:nvPr/>
        </p:nvPicPr>
        <p:blipFill>
          <a:blip r:embed="rId3" cstate="print"/>
          <a:stretch>
            <a:fillRect/>
          </a:stretch>
        </p:blipFill>
        <p:spPr>
          <a:xfrm>
            <a:off x="1000100" y="1285860"/>
            <a:ext cx="5724525" cy="4819650"/>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9" name="Text Box 7"/>
          <p:cNvSpPr txBox="1">
            <a:spLocks noChangeArrowheads="1"/>
          </p:cNvSpPr>
          <p:nvPr/>
        </p:nvSpPr>
        <p:spPr bwMode="auto">
          <a:xfrm>
            <a:off x="6443663" y="1412875"/>
            <a:ext cx="2700337" cy="3831818"/>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travellers </a:t>
            </a:r>
            <a:r>
              <a:rPr lang="en-ZA" dirty="0" smtClean="0">
                <a:solidFill>
                  <a:srgbClr val="0075B0"/>
                </a:solidFill>
                <a:latin typeface="+mn-lt"/>
              </a:rPr>
              <a:t>to </a:t>
            </a:r>
            <a:r>
              <a:rPr lang="en-ZA" dirty="0">
                <a:solidFill>
                  <a:srgbClr val="0075B0"/>
                </a:solidFill>
                <a:latin typeface="+mn-lt"/>
              </a:rPr>
              <a:t>add to the </a:t>
            </a:r>
            <a:r>
              <a:rPr lang="en-ZA" dirty="0" smtClean="0">
                <a:solidFill>
                  <a:srgbClr val="0075B0"/>
                </a:solidFill>
                <a:latin typeface="+mn-lt"/>
              </a:rPr>
              <a:t>quotation</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Add </a:t>
            </a:r>
            <a:r>
              <a:rPr lang="en-ZA" dirty="0">
                <a:solidFill>
                  <a:srgbClr val="0075B0"/>
                </a:solidFill>
                <a:latin typeface="+mn-lt"/>
              </a:rPr>
              <a:t>the desired routing, times and cabin </a:t>
            </a:r>
            <a:r>
              <a:rPr lang="en-ZA" dirty="0" smtClean="0">
                <a:solidFill>
                  <a:srgbClr val="0075B0"/>
                </a:solidFill>
                <a:latin typeface="+mn-lt"/>
              </a:rPr>
              <a:t>class</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The </a:t>
            </a:r>
            <a:r>
              <a:rPr lang="en-ZA" dirty="0">
                <a:solidFill>
                  <a:srgbClr val="0075B0"/>
                </a:solidFill>
                <a:latin typeface="+mn-lt"/>
              </a:rPr>
              <a:t>system caters for multi-leg and multi-class </a:t>
            </a:r>
            <a:r>
              <a:rPr lang="en-ZA" dirty="0" smtClean="0">
                <a:solidFill>
                  <a:srgbClr val="0075B0"/>
                </a:solidFill>
                <a:latin typeface="+mn-lt"/>
              </a:rPr>
              <a:t>itineraries</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Add Option For Super best Buy Quote button to add the required segment to </a:t>
            </a:r>
            <a:r>
              <a:rPr lang="en-ZA" dirty="0" smtClean="0">
                <a:solidFill>
                  <a:srgbClr val="0075B0"/>
                </a:solidFill>
                <a:latin typeface="+mn-lt"/>
              </a:rPr>
              <a:t>the routing list</a:t>
            </a: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15</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Quotation Overview</a:t>
            </a:r>
          </a:p>
        </p:txBody>
      </p:sp>
      <p:pic>
        <p:nvPicPr>
          <p:cNvPr id="10" name="Picture 9" descr="page12.JPG"/>
          <p:cNvPicPr>
            <a:picLocks noChangeAspect="1"/>
          </p:cNvPicPr>
          <p:nvPr/>
        </p:nvPicPr>
        <p:blipFill>
          <a:blip r:embed="rId3" cstate="print"/>
          <a:stretch>
            <a:fillRect/>
          </a:stretch>
        </p:blipFill>
        <p:spPr>
          <a:xfrm>
            <a:off x="85738" y="1214422"/>
            <a:ext cx="6343650" cy="4419600"/>
          </a:xfrm>
          <a:prstGeom prst="rect">
            <a:avLst/>
          </a:prstGeom>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7" name="Text Box 7"/>
          <p:cNvSpPr txBox="1">
            <a:spLocks noChangeArrowheads="1"/>
          </p:cNvSpPr>
          <p:nvPr/>
        </p:nvSpPr>
        <p:spPr bwMode="auto">
          <a:xfrm>
            <a:off x="6443663" y="1412875"/>
            <a:ext cx="2700337" cy="3831818"/>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All </a:t>
            </a:r>
            <a:r>
              <a:rPr lang="en-ZA" dirty="0">
                <a:solidFill>
                  <a:srgbClr val="0075B0"/>
                </a:solidFill>
                <a:latin typeface="+mn-lt"/>
              </a:rPr>
              <a:t>added segments will be displayed in </a:t>
            </a:r>
            <a:r>
              <a:rPr lang="en-ZA" dirty="0" smtClean="0">
                <a:solidFill>
                  <a:srgbClr val="0075B0"/>
                </a:solidFill>
                <a:latin typeface="+mn-lt"/>
              </a:rPr>
              <a:t>routing </a:t>
            </a:r>
            <a:r>
              <a:rPr lang="en-ZA" dirty="0">
                <a:solidFill>
                  <a:srgbClr val="0075B0"/>
                </a:solidFill>
                <a:latin typeface="+mn-lt"/>
              </a:rPr>
              <a:t>table at the bottom of the screen.</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Once required </a:t>
            </a:r>
            <a:r>
              <a:rPr lang="en-ZA" dirty="0">
                <a:solidFill>
                  <a:srgbClr val="0075B0"/>
                </a:solidFill>
                <a:latin typeface="+mn-lt"/>
              </a:rPr>
              <a:t>routing for the </a:t>
            </a:r>
            <a:r>
              <a:rPr lang="en-ZA" dirty="0" smtClean="0">
                <a:solidFill>
                  <a:srgbClr val="0075B0"/>
                </a:solidFill>
                <a:latin typeface="+mn-lt"/>
              </a:rPr>
              <a:t>quotation has been added, select </a:t>
            </a:r>
            <a:r>
              <a:rPr lang="en-ZA" dirty="0">
                <a:solidFill>
                  <a:srgbClr val="0075B0"/>
                </a:solidFill>
                <a:latin typeface="+mn-lt"/>
              </a:rPr>
              <a:t>the Fare Quote Super Best Buy button to simultaneously check for seat availability and the best fares available for </a:t>
            </a:r>
            <a:r>
              <a:rPr lang="en-ZA" dirty="0" smtClean="0">
                <a:solidFill>
                  <a:srgbClr val="0075B0"/>
                </a:solidFill>
                <a:latin typeface="+mn-lt"/>
              </a:rPr>
              <a:t>the </a:t>
            </a:r>
            <a:r>
              <a:rPr lang="en-ZA" dirty="0">
                <a:solidFill>
                  <a:srgbClr val="0075B0"/>
                </a:solidFill>
                <a:latin typeface="+mn-lt"/>
              </a:rPr>
              <a:t>routing.</a:t>
            </a: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16</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Quotation Overview</a:t>
            </a:r>
          </a:p>
        </p:txBody>
      </p:sp>
      <p:pic>
        <p:nvPicPr>
          <p:cNvPr id="10" name="Picture 9" descr="page13.JPG"/>
          <p:cNvPicPr>
            <a:picLocks noChangeAspect="1"/>
          </p:cNvPicPr>
          <p:nvPr/>
        </p:nvPicPr>
        <p:blipFill>
          <a:blip r:embed="rId3" cstate="print"/>
          <a:stretch>
            <a:fillRect/>
          </a:stretch>
        </p:blipFill>
        <p:spPr>
          <a:xfrm>
            <a:off x="214325" y="1428736"/>
            <a:ext cx="6143625" cy="3752850"/>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6" name="Text Box 8"/>
          <p:cNvSpPr txBox="1">
            <a:spLocks noChangeArrowheads="1"/>
          </p:cNvSpPr>
          <p:nvPr/>
        </p:nvSpPr>
        <p:spPr bwMode="auto">
          <a:xfrm>
            <a:off x="6877050" y="1268413"/>
            <a:ext cx="2266950" cy="3693319"/>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The </a:t>
            </a:r>
            <a:r>
              <a:rPr lang="en-ZA" dirty="0">
                <a:solidFill>
                  <a:srgbClr val="0075B0"/>
                </a:solidFill>
                <a:latin typeface="+mn-lt"/>
              </a:rPr>
              <a:t>response will show from lowest to highest </a:t>
            </a:r>
            <a:r>
              <a:rPr lang="en-ZA" dirty="0" smtClean="0">
                <a:solidFill>
                  <a:srgbClr val="0075B0"/>
                </a:solidFill>
                <a:latin typeface="+mn-lt"/>
              </a:rPr>
              <a:t>available </a:t>
            </a:r>
            <a:r>
              <a:rPr lang="en-ZA" dirty="0">
                <a:solidFill>
                  <a:srgbClr val="0075B0"/>
                </a:solidFill>
                <a:latin typeface="+mn-lt"/>
              </a:rPr>
              <a:t>options for </a:t>
            </a:r>
            <a:r>
              <a:rPr lang="en-ZA" dirty="0" smtClean="0">
                <a:solidFill>
                  <a:srgbClr val="0075B0"/>
                </a:solidFill>
                <a:latin typeface="+mn-lt"/>
              </a:rPr>
              <a:t>the routing</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any flight listed in the drop down </a:t>
            </a:r>
            <a:r>
              <a:rPr lang="en-ZA" dirty="0" smtClean="0">
                <a:solidFill>
                  <a:srgbClr val="0075B0"/>
                </a:solidFill>
                <a:latin typeface="+mn-lt"/>
              </a:rPr>
              <a:t>box</a:t>
            </a:r>
            <a:endParaRPr lang="en-ZA" dirty="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check box for each option </a:t>
            </a:r>
            <a:r>
              <a:rPr lang="en-ZA" dirty="0" smtClean="0">
                <a:solidFill>
                  <a:srgbClr val="0075B0"/>
                </a:solidFill>
                <a:latin typeface="+mn-lt"/>
              </a:rPr>
              <a:t>to </a:t>
            </a:r>
            <a:r>
              <a:rPr lang="en-ZA" dirty="0">
                <a:solidFill>
                  <a:srgbClr val="0075B0"/>
                </a:solidFill>
                <a:latin typeface="+mn-lt"/>
              </a:rPr>
              <a:t>add to </a:t>
            </a:r>
            <a:r>
              <a:rPr lang="en-ZA" dirty="0" smtClean="0">
                <a:solidFill>
                  <a:srgbClr val="0075B0"/>
                </a:solidFill>
                <a:latin typeface="+mn-lt"/>
              </a:rPr>
              <a:t>the quotation</a:t>
            </a:r>
            <a:endParaRPr lang="en-ZA" dirty="0">
              <a:solidFill>
                <a:srgbClr val="0075B0"/>
              </a:solidFill>
              <a:latin typeface="+mn-lt"/>
            </a:endParaRPr>
          </a:p>
        </p:txBody>
      </p:sp>
      <p:sp>
        <p:nvSpPr>
          <p:cNvPr id="9" name="Rectangle 8"/>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10"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17</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11"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Quotation Overview</a:t>
            </a:r>
          </a:p>
        </p:txBody>
      </p:sp>
      <p:sp>
        <p:nvSpPr>
          <p:cNvPr id="12" name="Rectangle 11"/>
          <p:cNvSpPr/>
          <p:nvPr/>
        </p:nvSpPr>
        <p:spPr>
          <a:xfrm>
            <a:off x="428596" y="5143512"/>
            <a:ext cx="7786742" cy="784830"/>
          </a:xfrm>
          <a:prstGeom prst="rect">
            <a:avLst/>
          </a:prstGeom>
        </p:spPr>
        <p:txBody>
          <a:bodyPr wrap="square">
            <a:spAutoFit/>
          </a:bodyPr>
          <a:lstStyle/>
          <a:p>
            <a:pPr marL="0" lvl="1">
              <a:spcBef>
                <a:spcPct val="50000"/>
              </a:spcBef>
              <a:buClr>
                <a:srgbClr val="0075B0"/>
              </a:buClr>
            </a:pPr>
            <a:r>
              <a:rPr lang="en-ZA" dirty="0" smtClean="0">
                <a:solidFill>
                  <a:srgbClr val="0075B0"/>
                </a:solidFill>
              </a:rPr>
              <a:t>Option available to Quote only / Book simultaneously</a:t>
            </a:r>
          </a:p>
          <a:p>
            <a:pPr marL="0" lvl="1">
              <a:spcBef>
                <a:spcPct val="50000"/>
              </a:spcBef>
              <a:buClr>
                <a:srgbClr val="0075B0"/>
              </a:buClr>
            </a:pPr>
            <a:r>
              <a:rPr lang="en-ZA" dirty="0" smtClean="0">
                <a:solidFill>
                  <a:srgbClr val="0075B0"/>
                </a:solidFill>
              </a:rPr>
              <a:t>Select </a:t>
            </a:r>
            <a:r>
              <a:rPr lang="en-ZA" dirty="0" smtClean="0">
                <a:solidFill>
                  <a:srgbClr val="0075B0"/>
                </a:solidFill>
              </a:rPr>
              <a:t>the Create Quote </a:t>
            </a:r>
            <a:r>
              <a:rPr lang="en-ZA" dirty="0" smtClean="0">
                <a:solidFill>
                  <a:srgbClr val="0075B0"/>
                </a:solidFill>
              </a:rPr>
              <a:t>Document </a:t>
            </a:r>
            <a:r>
              <a:rPr lang="en-ZA" dirty="0" smtClean="0">
                <a:solidFill>
                  <a:srgbClr val="0075B0"/>
                </a:solidFill>
              </a:rPr>
              <a:t>button to produce the </a:t>
            </a:r>
            <a:r>
              <a:rPr lang="en-ZA" dirty="0" smtClean="0">
                <a:solidFill>
                  <a:srgbClr val="0075B0"/>
                </a:solidFill>
              </a:rPr>
              <a:t>quotation   </a:t>
            </a:r>
            <a:endParaRPr lang="en-ZA" dirty="0">
              <a:solidFill>
                <a:srgbClr val="0075B0"/>
              </a:solidFill>
            </a:endParaRPr>
          </a:p>
        </p:txBody>
      </p:sp>
      <p:pic>
        <p:nvPicPr>
          <p:cNvPr id="13" name="Picture 12" descr="page14.JPG"/>
          <p:cNvPicPr>
            <a:picLocks noChangeAspect="1"/>
          </p:cNvPicPr>
          <p:nvPr/>
        </p:nvPicPr>
        <p:blipFill>
          <a:blip r:embed="rId3" cstate="print"/>
          <a:stretch>
            <a:fillRect/>
          </a:stretch>
        </p:blipFill>
        <p:spPr>
          <a:xfrm>
            <a:off x="214282" y="1214422"/>
            <a:ext cx="6410325" cy="3752850"/>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10"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18</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11"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Quotation </a:t>
            </a:r>
            <a:r>
              <a:rPr lang="en-GB" sz="2400" b="1" kern="0" dirty="0" smtClean="0">
                <a:solidFill>
                  <a:srgbClr val="0075B0"/>
                </a:solidFill>
                <a:latin typeface="+mj-lt"/>
                <a:ea typeface="+mj-ea"/>
                <a:cs typeface="+mj-cs"/>
              </a:rPr>
              <a:t>Overview - Complete</a:t>
            </a:r>
            <a:endParaRPr lang="en-GB" sz="2400" b="1" kern="0" dirty="0" smtClean="0">
              <a:solidFill>
                <a:srgbClr val="0075B0"/>
              </a:solidFill>
              <a:latin typeface="+mj-lt"/>
              <a:ea typeface="+mj-ea"/>
              <a:cs typeface="+mj-cs"/>
            </a:endParaRPr>
          </a:p>
        </p:txBody>
      </p:sp>
      <p:pic>
        <p:nvPicPr>
          <p:cNvPr id="13" name="Picture 12" descr="page15.JPG"/>
          <p:cNvPicPr>
            <a:picLocks noChangeAspect="1"/>
          </p:cNvPicPr>
          <p:nvPr/>
        </p:nvPicPr>
        <p:blipFill>
          <a:blip r:embed="rId3" cstate="print"/>
          <a:stretch>
            <a:fillRect/>
          </a:stretch>
        </p:blipFill>
        <p:spPr>
          <a:xfrm>
            <a:off x="1071538" y="1285860"/>
            <a:ext cx="5991225" cy="4953000"/>
          </a:xfrm>
          <a:prstGeom prst="rect">
            <a:avLst/>
          </a:prstGeom>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302" name="Text Box 6"/>
          <p:cNvSpPr txBox="1">
            <a:spLocks noChangeArrowheads="1"/>
          </p:cNvSpPr>
          <p:nvPr/>
        </p:nvSpPr>
        <p:spPr bwMode="auto">
          <a:xfrm>
            <a:off x="468313" y="1484313"/>
            <a:ext cx="8351837" cy="3554819"/>
          </a:xfrm>
          <a:prstGeom prst="rect">
            <a:avLst/>
          </a:prstGeom>
          <a:noFill/>
          <a:ln w="9525">
            <a:noFill/>
            <a:miter lim="800000"/>
            <a:headEnd/>
            <a:tailEnd/>
          </a:ln>
          <a:effectLst/>
        </p:spPr>
        <p:txBody>
          <a:bodyPr>
            <a:spAutoFit/>
          </a:bodyPr>
          <a:lstStyle/>
          <a:p>
            <a:pPr marL="0" lvl="1">
              <a:spcBef>
                <a:spcPct val="50000"/>
              </a:spcBef>
              <a:buClr>
                <a:srgbClr val="0075B0"/>
              </a:buClr>
            </a:pPr>
            <a:r>
              <a:rPr lang="en-ZA" b="1" dirty="0" smtClean="0">
                <a:solidFill>
                  <a:srgbClr val="0075B0"/>
                </a:solidFill>
                <a:latin typeface="+mn-lt"/>
              </a:rPr>
              <a:t>The </a:t>
            </a:r>
            <a:r>
              <a:rPr lang="en-ZA" b="1" dirty="0">
                <a:solidFill>
                  <a:srgbClr val="0075B0"/>
                </a:solidFill>
                <a:latin typeface="+mn-lt"/>
              </a:rPr>
              <a:t>Filed Fare Quotation operates the same way as the Create My Own Quote option, </a:t>
            </a:r>
            <a:r>
              <a:rPr lang="en-ZA" b="1" dirty="0" smtClean="0">
                <a:solidFill>
                  <a:srgbClr val="0075B0"/>
                </a:solidFill>
                <a:latin typeface="+mn-lt"/>
              </a:rPr>
              <a:t>except it </a:t>
            </a:r>
            <a:r>
              <a:rPr lang="en-ZA" b="1" dirty="0">
                <a:solidFill>
                  <a:srgbClr val="0075B0"/>
                </a:solidFill>
                <a:latin typeface="+mn-lt"/>
              </a:rPr>
              <a:t>quotes against the stored filed fares in the booking. </a:t>
            </a:r>
            <a:r>
              <a:rPr lang="en-ZA" b="1" dirty="0">
                <a:solidFill>
                  <a:srgbClr val="0075B0"/>
                </a:solidFill>
                <a:latin typeface="+mn-lt"/>
              </a:rPr>
              <a:t>The consultant simply selects the filed fares that they wish to obtain a quotation against.</a:t>
            </a:r>
          </a:p>
          <a:p>
            <a:pPr marL="0" lvl="1">
              <a:spcBef>
                <a:spcPct val="50000"/>
              </a:spcBef>
              <a:buClr>
                <a:srgbClr val="0075B0"/>
              </a:buClr>
            </a:pPr>
            <a:r>
              <a:rPr lang="en-ZA" b="1" dirty="0" smtClean="0">
                <a:solidFill>
                  <a:srgbClr val="0075B0"/>
                </a:solidFill>
                <a:latin typeface="+mn-lt"/>
              </a:rPr>
              <a:t>The </a:t>
            </a:r>
            <a:r>
              <a:rPr lang="en-ZA" b="1" dirty="0">
                <a:solidFill>
                  <a:srgbClr val="0075B0"/>
                </a:solidFill>
                <a:latin typeface="+mn-lt"/>
              </a:rPr>
              <a:t>Consultant Configuration menu tab opens a section where the travel consultants details are entered and stored.  </a:t>
            </a:r>
            <a:r>
              <a:rPr lang="en-ZA" b="1" dirty="0">
                <a:solidFill>
                  <a:srgbClr val="0075B0"/>
                </a:solidFill>
                <a:latin typeface="+mn-lt"/>
              </a:rPr>
              <a:t>These details are added at the end of each document.</a:t>
            </a:r>
          </a:p>
          <a:p>
            <a:pPr marL="0" lvl="1">
              <a:spcBef>
                <a:spcPct val="50000"/>
              </a:spcBef>
              <a:buClr>
                <a:srgbClr val="0075B0"/>
              </a:buClr>
            </a:pPr>
            <a:r>
              <a:rPr lang="en-ZA" b="1" dirty="0" smtClean="0">
                <a:solidFill>
                  <a:srgbClr val="0075B0"/>
                </a:solidFill>
                <a:latin typeface="+mn-lt"/>
              </a:rPr>
              <a:t>The </a:t>
            </a:r>
            <a:r>
              <a:rPr lang="en-ZA" b="1" dirty="0">
                <a:solidFill>
                  <a:srgbClr val="0075B0"/>
                </a:solidFill>
                <a:latin typeface="+mn-lt"/>
              </a:rPr>
              <a:t>generated documents are customisable with the agency's brand and information.</a:t>
            </a:r>
            <a:endParaRPr lang="en-ZA" b="1" dirty="0">
              <a:solidFill>
                <a:srgbClr val="0075B0"/>
              </a:solidFill>
              <a:latin typeface="+mn-lt"/>
            </a:endParaRPr>
          </a:p>
          <a:p>
            <a:pPr marL="0" lvl="1">
              <a:spcBef>
                <a:spcPct val="50000"/>
              </a:spcBef>
              <a:buClr>
                <a:srgbClr val="0075B0"/>
              </a:buClr>
            </a:pPr>
            <a:r>
              <a:rPr lang="en-ZA" b="1" dirty="0" smtClean="0">
                <a:solidFill>
                  <a:srgbClr val="0075B0"/>
                </a:solidFill>
                <a:latin typeface="+mn-lt"/>
              </a:rPr>
              <a:t>The </a:t>
            </a:r>
            <a:r>
              <a:rPr lang="en-ZA" b="1" dirty="0">
                <a:solidFill>
                  <a:srgbClr val="0075B0"/>
                </a:solidFill>
                <a:latin typeface="+mn-lt"/>
              </a:rPr>
              <a:t>itinerary notes and confirmation details are also customised to the agency’s requirements.</a:t>
            </a:r>
            <a:endParaRPr lang="en-ZA" b="1" dirty="0">
              <a:solidFill>
                <a:srgbClr val="0075B0"/>
              </a:solidFill>
              <a:latin typeface="+mn-lt"/>
            </a:endParaRPr>
          </a:p>
        </p:txBody>
      </p:sp>
      <p:sp>
        <p:nvSpPr>
          <p:cNvPr id="7" name="Rectangle 6"/>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8"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19</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6"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General Notes</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r>
              <a:rPr lang="en-US" dirty="0" smtClean="0"/>
              <a:t>Exec Summary</a:t>
            </a:r>
          </a:p>
        </p:txBody>
      </p:sp>
      <p:sp>
        <p:nvSpPr>
          <p:cNvPr id="14339" name="Content Placeholder 2"/>
          <p:cNvSpPr>
            <a:spLocks noGrp="1"/>
          </p:cNvSpPr>
          <p:nvPr>
            <p:ph idx="1"/>
          </p:nvPr>
        </p:nvSpPr>
        <p:spPr/>
        <p:txBody>
          <a:bodyPr/>
          <a:lstStyle/>
          <a:p>
            <a:pPr marL="0" lvl="1" indent="0">
              <a:spcBef>
                <a:spcPct val="50000"/>
              </a:spcBef>
              <a:buNone/>
            </a:pPr>
            <a:r>
              <a:rPr lang="en-ZA" b="1" dirty="0" smtClean="0">
                <a:ea typeface="+mn-ea"/>
                <a:cs typeface="+mn-cs"/>
              </a:rPr>
              <a:t>Developed </a:t>
            </a:r>
            <a:r>
              <a:rPr lang="en-ZA" b="1" dirty="0" smtClean="0">
                <a:ea typeface="+mn-ea"/>
                <a:cs typeface="+mn-cs"/>
              </a:rPr>
              <a:t>using the latest Galileo API </a:t>
            </a:r>
            <a:r>
              <a:rPr lang="en-ZA" b="1" dirty="0" smtClean="0">
                <a:ea typeface="+mn-ea"/>
                <a:cs typeface="+mn-cs"/>
              </a:rPr>
              <a:t>Technology</a:t>
            </a:r>
          </a:p>
          <a:p>
            <a:pPr marL="0" lvl="1" indent="0">
              <a:spcBef>
                <a:spcPct val="50000"/>
              </a:spcBef>
              <a:buNone/>
            </a:pPr>
            <a:r>
              <a:rPr lang="en-ZA" b="1" dirty="0" smtClean="0">
                <a:ea typeface="+mn-ea"/>
                <a:cs typeface="+mn-cs"/>
              </a:rPr>
              <a:t>Fully </a:t>
            </a:r>
            <a:r>
              <a:rPr lang="en-ZA" b="1" dirty="0" smtClean="0">
                <a:ea typeface="+mn-ea"/>
                <a:cs typeface="+mn-cs"/>
              </a:rPr>
              <a:t>integrated into the Galileo Desktop </a:t>
            </a:r>
            <a:r>
              <a:rPr lang="en-ZA" b="1" dirty="0" smtClean="0">
                <a:ea typeface="+mn-ea"/>
                <a:cs typeface="+mn-cs"/>
              </a:rPr>
              <a:t>application</a:t>
            </a:r>
          </a:p>
          <a:p>
            <a:pPr marL="0" lvl="1" indent="0">
              <a:spcBef>
                <a:spcPct val="50000"/>
              </a:spcBef>
              <a:buNone/>
            </a:pPr>
            <a:r>
              <a:rPr lang="en-ZA" b="1" dirty="0" smtClean="0">
                <a:ea typeface="+mn-ea"/>
                <a:cs typeface="+mn-cs"/>
              </a:rPr>
              <a:t>Generate </a:t>
            </a:r>
            <a:r>
              <a:rPr lang="en-ZA" b="1" dirty="0" smtClean="0">
                <a:ea typeface="+mn-ea"/>
                <a:cs typeface="+mn-cs"/>
              </a:rPr>
              <a:t>travel documentation directly from </a:t>
            </a:r>
            <a:r>
              <a:rPr lang="en-ZA" b="1" dirty="0" smtClean="0">
                <a:ea typeface="+mn-ea"/>
                <a:cs typeface="+mn-cs"/>
              </a:rPr>
              <a:t>Galileo</a:t>
            </a:r>
          </a:p>
          <a:p>
            <a:pPr marL="0" lvl="1" indent="0">
              <a:spcBef>
                <a:spcPct val="50000"/>
              </a:spcBef>
              <a:buNone/>
            </a:pPr>
            <a:r>
              <a:rPr lang="en-US" b="1" dirty="0" smtClean="0"/>
              <a:t>Reference live Galileo booking file data</a:t>
            </a:r>
          </a:p>
          <a:p>
            <a:pPr marL="0" lvl="1" indent="0">
              <a:spcBef>
                <a:spcPct val="50000"/>
              </a:spcBef>
              <a:buNone/>
            </a:pPr>
            <a:r>
              <a:rPr lang="en-US" b="1" dirty="0" smtClean="0"/>
              <a:t>Provides fully branded </a:t>
            </a:r>
            <a:r>
              <a:rPr lang="en-US" b="1" dirty="0" err="1" smtClean="0"/>
              <a:t>standardised</a:t>
            </a:r>
            <a:r>
              <a:rPr lang="en-US" b="1" dirty="0" smtClean="0"/>
              <a:t> documentation (Itineraries, Quotes, Confirmations etc)</a:t>
            </a:r>
          </a:p>
          <a:p>
            <a:pPr marL="0" lvl="1" indent="0">
              <a:spcBef>
                <a:spcPct val="50000"/>
              </a:spcBef>
              <a:buNone/>
            </a:pPr>
            <a:r>
              <a:rPr lang="en-US" b="1" dirty="0" smtClean="0"/>
              <a:t>Improves consultant accuracy and efficiency</a:t>
            </a:r>
          </a:p>
          <a:p>
            <a:pPr marL="0" lvl="1" indent="0">
              <a:spcBef>
                <a:spcPct val="50000"/>
              </a:spcBef>
              <a:buNone/>
            </a:pPr>
            <a:r>
              <a:rPr lang="en-US" b="1" dirty="0" smtClean="0"/>
              <a:t>Intuitive user interface</a:t>
            </a:r>
          </a:p>
          <a:p>
            <a:pPr marL="0" lvl="1" indent="0">
              <a:spcBef>
                <a:spcPct val="50000"/>
              </a:spcBef>
              <a:buNone/>
            </a:pPr>
            <a:r>
              <a:rPr lang="en-US" b="1" dirty="0" smtClean="0"/>
              <a:t>Provides </a:t>
            </a:r>
            <a:r>
              <a:rPr lang="en-US" b="1" dirty="0" smtClean="0"/>
              <a:t>for Service Fee and Fare mark up</a:t>
            </a:r>
          </a:p>
          <a:p>
            <a:pPr marL="0" lvl="1" indent="0">
              <a:spcBef>
                <a:spcPct val="50000"/>
              </a:spcBef>
              <a:buNone/>
            </a:pPr>
            <a:r>
              <a:rPr lang="en-US" b="1" dirty="0" smtClean="0"/>
              <a:t>Caters for Service Fee and </a:t>
            </a:r>
            <a:r>
              <a:rPr lang="en-US" b="1" dirty="0" err="1" smtClean="0"/>
              <a:t>Billback</a:t>
            </a:r>
            <a:r>
              <a:rPr lang="en-US" b="1" dirty="0" smtClean="0"/>
              <a:t> Fees options for Hotel, Car and other segments</a:t>
            </a:r>
          </a:p>
          <a:p>
            <a:pPr marL="0" lvl="1" indent="0">
              <a:spcBef>
                <a:spcPct val="50000"/>
              </a:spcBef>
              <a:buNone/>
            </a:pPr>
            <a:endParaRPr lang="en-ZA" b="1" dirty="0" smtClean="0">
              <a:ea typeface="+mn-ea"/>
              <a:cs typeface="+mn-cs"/>
            </a:endParaRPr>
          </a:p>
          <a:p>
            <a:pPr marL="0" lvl="1" indent="0">
              <a:spcBef>
                <a:spcPct val="50000"/>
              </a:spcBef>
              <a:buNone/>
            </a:pPr>
            <a:r>
              <a:rPr lang="en-ZA" b="1" dirty="0" smtClean="0">
                <a:ea typeface="+mn-ea"/>
                <a:cs typeface="+mn-cs"/>
              </a:rPr>
              <a:t>	</a:t>
            </a:r>
            <a:endParaRPr lang="en-GB" b="1" dirty="0" smtClean="0">
              <a:ea typeface="+mn-ea"/>
              <a:cs typeface="+mn-cs"/>
            </a:endParaRPr>
          </a:p>
          <a:p>
            <a:pPr lvl="1">
              <a:buNone/>
            </a:pPr>
            <a:endParaRPr lang="en-US" sz="1600" dirty="0" smtClean="0">
              <a:latin typeface="Arial" charset="0"/>
            </a:endParaRPr>
          </a:p>
          <a:p>
            <a:pPr lvl="1"/>
            <a:endParaRPr lang="en-US" sz="1600" dirty="0" smtClean="0">
              <a:latin typeface="Arial" charset="0"/>
            </a:endParaRPr>
          </a:p>
        </p:txBody>
      </p:sp>
      <p:sp>
        <p:nvSpPr>
          <p:cNvPr id="4" name="Rectangle 3"/>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5" name="Slide Number Placeholder 3"/>
          <p:cNvSpPr>
            <a:spLocks noGrp="1"/>
          </p:cNvSpPr>
          <p:nvPr>
            <p:ph type="sldNum" sz="quarter" idx="11"/>
          </p:nvPr>
        </p:nvSpPr>
        <p:spPr>
          <a:xfrm>
            <a:off x="228601" y="6499225"/>
            <a:ext cx="457200" cy="304800"/>
          </a:xfrm>
        </p:spPr>
        <p:txBody>
          <a:bodyPr/>
          <a:lstStyle/>
          <a:p>
            <a:pPr>
              <a:defRPr/>
            </a:pPr>
            <a:fld id="{AB23E77B-7525-4F82-9279-D57A2F2EE015}" type="slidenum">
              <a:rPr lang="en-US" smtClean="0"/>
              <a:pPr>
                <a:defRPr/>
              </a:pPr>
              <a:t>2</a:t>
            </a:fld>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1"/>
          </p:nvPr>
        </p:nvSpPr>
        <p:spPr/>
        <p:txBody>
          <a:bodyPr/>
          <a:lstStyle/>
          <a:p>
            <a:pPr>
              <a:defRPr/>
            </a:pPr>
            <a:fld id="{AB23E77B-7525-4F82-9279-D57A2F2EE015}" type="slidenum">
              <a:rPr lang="en-US" smtClean="0"/>
              <a:pPr>
                <a:defRPr/>
              </a:pPr>
              <a:t>20</a:t>
            </a:fld>
            <a:endParaRPr lang="en-US" dirty="0"/>
          </a:p>
        </p:txBody>
      </p:sp>
      <p:sp>
        <p:nvSpPr>
          <p:cNvPr id="6" name="Title 4"/>
          <p:cNvSpPr txBox="1">
            <a:spLocks/>
          </p:cNvSpPr>
          <p:nvPr/>
        </p:nvSpPr>
        <p:spPr bwMode="auto">
          <a:xfrm>
            <a:off x="1142976" y="2928934"/>
            <a:ext cx="6818312" cy="432106"/>
          </a:xfrm>
          <a:prstGeom prst="rect">
            <a:avLst/>
          </a:prstGeom>
          <a:noFill/>
          <a:ln w="9525" algn="ctr">
            <a:noFill/>
            <a:miter lim="800000"/>
            <a:headEnd/>
            <a:tailEnd/>
          </a:ln>
        </p:spPr>
        <p:txBody>
          <a:bodyPr vert="horz" wrap="square" lIns="91440" tIns="45720" rIns="91440" bIns="45720" numCol="1" anchor="b" anchorCtr="0" compatLnSpc="1">
            <a:prstTxWarp prst="textNoShape">
              <a:avLst/>
            </a:prstTxWarp>
            <a:spAutoFit/>
          </a:bodyPr>
          <a:lstStyle/>
          <a:p>
            <a:pPr marL="0" marR="0" lvl="0" indent="0" algn="ctr" defTabSz="914400" rtl="0" eaLnBrk="1" fontAlgn="base" latinLnBrk="0" hangingPunct="1">
              <a:lnSpc>
                <a:spcPct val="92000"/>
              </a:lnSpc>
              <a:spcBef>
                <a:spcPct val="0"/>
              </a:spcBef>
              <a:spcAft>
                <a:spcPct val="0"/>
              </a:spcAft>
              <a:buClrTx/>
              <a:buSzTx/>
              <a:buFontTx/>
              <a:buNone/>
              <a:tabLst/>
              <a:defRPr/>
            </a:pPr>
            <a:r>
              <a:rPr kumimoji="0" lang="en-GB" sz="2400" b="1" i="0" u="none" strike="noStrike" kern="0" cap="none" spc="0" normalizeH="0" baseline="0" noProof="0" dirty="0" smtClean="0">
                <a:ln>
                  <a:noFill/>
                </a:ln>
                <a:solidFill>
                  <a:srgbClr val="0070C0"/>
                </a:solidFill>
                <a:effectLst/>
                <a:uLnTx/>
                <a:uFillTx/>
                <a:latin typeface="+mj-lt"/>
                <a:ea typeface="+mn-ea"/>
                <a:cs typeface="+mn-cs"/>
              </a:rPr>
              <a:t>Questions</a:t>
            </a:r>
            <a:endParaRPr kumimoji="0" lang="en-US" sz="2400" b="1" i="0" u="none" strike="noStrike" kern="0" cap="none" spc="0" normalizeH="0" baseline="0" noProof="0" dirty="0">
              <a:ln>
                <a:noFill/>
              </a:ln>
              <a:solidFill>
                <a:srgbClr val="0075B0"/>
              </a:solidFill>
              <a:effectLst/>
              <a:uLnTx/>
              <a:uFillTx/>
              <a:latin typeface="+mj-lt"/>
              <a:ea typeface="+mj-ea"/>
              <a:cs typeface="+mj-cs"/>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Copyright</a:t>
            </a:r>
            <a:endParaRPr lang="en-US" dirty="0"/>
          </a:p>
        </p:txBody>
      </p:sp>
      <p:sp>
        <p:nvSpPr>
          <p:cNvPr id="3" name="Content Placeholder 2"/>
          <p:cNvSpPr>
            <a:spLocks noGrp="1"/>
          </p:cNvSpPr>
          <p:nvPr>
            <p:ph idx="1"/>
          </p:nvPr>
        </p:nvSpPr>
        <p:spPr>
          <a:xfrm>
            <a:off x="736600" y="1284288"/>
            <a:ext cx="7935913" cy="5040312"/>
          </a:xfrm>
        </p:spPr>
        <p:txBody>
          <a:bodyPr/>
          <a:lstStyle/>
          <a:p>
            <a:pPr marL="0" lvl="0" indent="0" eaLnBrk="1" hangingPunct="1">
              <a:lnSpc>
                <a:spcPts val="1700"/>
              </a:lnSpc>
              <a:spcBef>
                <a:spcPts val="1200"/>
              </a:spcBef>
              <a:buClrTx/>
              <a:buNone/>
              <a:tabLst>
                <a:tab pos="217488" algn="l"/>
                <a:tab pos="457200" algn="l"/>
              </a:tabLst>
            </a:pPr>
            <a:r>
              <a:rPr lang="en-GB" sz="1200" b="1" kern="1200" dirty="0" smtClean="0">
                <a:solidFill>
                  <a:prstClr val="black"/>
                </a:solidFill>
                <a:latin typeface="Arial" pitchFamily="34" charset="0"/>
                <a:ea typeface="Times New Roman" pitchFamily="18" charset="0"/>
                <a:cs typeface="Arial" pitchFamily="34" charset="0"/>
              </a:rPr>
              <a:t>Copyright</a:t>
            </a:r>
            <a:endParaRPr lang="en-US" sz="1200" kern="1200" dirty="0" smtClean="0">
              <a:solidFill>
                <a:prstClr val="black"/>
              </a:solidFill>
              <a:latin typeface="Arial" pitchFamily="34" charset="0"/>
            </a:endParaRPr>
          </a:p>
          <a:p>
            <a:pPr marL="0" indent="0">
              <a:buNone/>
            </a:pPr>
            <a:r>
              <a:rPr lang="en-US" sz="1200" dirty="0" smtClean="0">
                <a:solidFill>
                  <a:schemeClr val="bg2"/>
                </a:solidFill>
              </a:rPr>
              <a:t>©2009 </a:t>
            </a:r>
            <a:r>
              <a:rPr lang="en-US" sz="1200" dirty="0" err="1" smtClean="0">
                <a:solidFill>
                  <a:schemeClr val="bg2"/>
                </a:solidFill>
              </a:rPr>
              <a:t>Travelport</a:t>
            </a:r>
            <a:r>
              <a:rPr lang="en-US" sz="1200" dirty="0" smtClean="0">
                <a:solidFill>
                  <a:schemeClr val="bg2"/>
                </a:solidFill>
              </a:rPr>
              <a:t> Inc.  All rights reserved.  All </a:t>
            </a:r>
            <a:r>
              <a:rPr lang="en-US" sz="1200" dirty="0" err="1" smtClean="0">
                <a:solidFill>
                  <a:schemeClr val="bg2"/>
                </a:solidFill>
              </a:rPr>
              <a:t>Travelport</a:t>
            </a:r>
            <a:r>
              <a:rPr lang="en-US" sz="1200" dirty="0" smtClean="0">
                <a:solidFill>
                  <a:schemeClr val="bg2"/>
                </a:solidFill>
              </a:rPr>
              <a:t> logos and marks as well as all other </a:t>
            </a:r>
            <a:r>
              <a:rPr lang="en-US" sz="1200" dirty="0" err="1" smtClean="0">
                <a:solidFill>
                  <a:schemeClr val="bg2"/>
                </a:solidFill>
              </a:rPr>
              <a:t>Travelport</a:t>
            </a:r>
            <a:r>
              <a:rPr lang="en-US" sz="1200" dirty="0" smtClean="0">
                <a:solidFill>
                  <a:schemeClr val="bg2"/>
                </a:solidFill>
              </a:rPr>
              <a:t> proprietary materials depicted herein are the property of </a:t>
            </a:r>
            <a:r>
              <a:rPr lang="en-US" sz="1200" dirty="0" err="1" smtClean="0">
                <a:solidFill>
                  <a:schemeClr val="bg2"/>
                </a:solidFill>
              </a:rPr>
              <a:t>Travelport</a:t>
            </a:r>
            <a:r>
              <a:rPr lang="en-US" sz="1200" dirty="0" smtClean="0">
                <a:solidFill>
                  <a:schemeClr val="bg2"/>
                </a:solidFill>
              </a:rPr>
              <a:t> Inc. and/or its affiliates.</a:t>
            </a:r>
            <a:endParaRPr lang="en-GB" sz="1200" dirty="0" smtClean="0">
              <a:solidFill>
                <a:schemeClr val="bg2"/>
              </a:solidFill>
            </a:endParaRPr>
          </a:p>
          <a:p>
            <a:pPr marL="0" lvl="0" indent="0">
              <a:lnSpc>
                <a:spcPts val="1700"/>
              </a:lnSpc>
              <a:spcBef>
                <a:spcPts val="1200"/>
              </a:spcBef>
              <a:buClrTx/>
              <a:buNone/>
              <a:tabLst>
                <a:tab pos="217488" algn="l"/>
                <a:tab pos="457200" algn="l"/>
              </a:tabLst>
            </a:pPr>
            <a:r>
              <a:rPr lang="en-GB" sz="1200" b="1" kern="1200" dirty="0" smtClean="0">
                <a:solidFill>
                  <a:prstClr val="black"/>
                </a:solidFill>
                <a:latin typeface="Arial" pitchFamily="34" charset="0"/>
                <a:ea typeface="Times New Roman" pitchFamily="18" charset="0"/>
                <a:cs typeface="Arial" pitchFamily="34" charset="0"/>
              </a:rPr>
              <a:t>Notes About Examples</a:t>
            </a:r>
            <a:endParaRPr lang="en-US" sz="1200" kern="1200" dirty="0" smtClean="0">
              <a:solidFill>
                <a:prstClr val="black"/>
              </a:solidFill>
              <a:latin typeface="Arial" pitchFamily="34" charset="0"/>
            </a:endParaRPr>
          </a:p>
          <a:p>
            <a:pPr marL="0" lvl="0" indent="0">
              <a:lnSpc>
                <a:spcPts val="1700"/>
              </a:lnSpc>
              <a:spcBef>
                <a:spcPts val="1200"/>
              </a:spcBef>
              <a:buClrTx/>
              <a:buNone/>
              <a:tabLst>
                <a:tab pos="217488" algn="l"/>
                <a:tab pos="457200" algn="l"/>
              </a:tabLst>
            </a:pPr>
            <a:r>
              <a:rPr lang="en-GB" sz="1200" kern="1200" dirty="0" smtClean="0">
                <a:solidFill>
                  <a:prstClr val="black"/>
                </a:solidFill>
                <a:latin typeface="Arial" pitchFamily="34" charset="0"/>
                <a:ea typeface="Times New Roman" pitchFamily="18" charset="0"/>
                <a:cs typeface="Arial" pitchFamily="34" charset="0"/>
              </a:rPr>
              <a:t>All screen examples and other inserts associated with system output are provided for illustration purposes only.  They are provided as illustrative examples of system functionality and are not meant to represent actual screen responses, rates, etc.</a:t>
            </a:r>
            <a:endParaRPr lang="en-US" sz="1200" kern="1200" dirty="0" smtClean="0">
              <a:solidFill>
                <a:prstClr val="black"/>
              </a:solidFill>
              <a:latin typeface="Arial" pitchFamily="34" charset="0"/>
            </a:endParaRPr>
          </a:p>
          <a:p>
            <a:pPr marL="0" lvl="0" indent="0">
              <a:lnSpc>
                <a:spcPts val="1700"/>
              </a:lnSpc>
              <a:spcBef>
                <a:spcPts val="1200"/>
              </a:spcBef>
              <a:buClrTx/>
              <a:buNone/>
              <a:tabLst>
                <a:tab pos="217488" algn="l"/>
                <a:tab pos="457200" algn="l"/>
              </a:tabLst>
            </a:pPr>
            <a:endParaRPr lang="en-GB" sz="1200" b="1" kern="1200" dirty="0" smtClean="0">
              <a:solidFill>
                <a:srgbClr val="FF0000"/>
              </a:solidFill>
              <a:latin typeface="Arial" pitchFamily="34" charset="0"/>
              <a:ea typeface="Times New Roman" pitchFamily="18" charset="0"/>
              <a:cs typeface="Arial" pitchFamily="34" charset="0"/>
            </a:endParaRPr>
          </a:p>
          <a:p>
            <a:pPr marL="0" lvl="0" indent="0">
              <a:lnSpc>
                <a:spcPts val="1700"/>
              </a:lnSpc>
              <a:spcBef>
                <a:spcPts val="1200"/>
              </a:spcBef>
              <a:buClrTx/>
              <a:buNone/>
              <a:tabLst>
                <a:tab pos="217488" algn="l"/>
                <a:tab pos="457200" algn="l"/>
              </a:tabLst>
            </a:pPr>
            <a:endParaRPr lang="en-GB" sz="1200" b="1" kern="1200" dirty="0" smtClean="0">
              <a:solidFill>
                <a:srgbClr val="FF0000"/>
              </a:solidFill>
              <a:latin typeface="Arial" pitchFamily="34" charset="0"/>
              <a:ea typeface="Times New Roman" pitchFamily="18" charset="0"/>
              <a:cs typeface="Arial" pitchFamily="34" charset="0"/>
            </a:endParaRPr>
          </a:p>
          <a:p>
            <a:pPr marL="0" lvl="0" indent="0">
              <a:lnSpc>
                <a:spcPts val="1700"/>
              </a:lnSpc>
              <a:spcBef>
                <a:spcPts val="1200"/>
              </a:spcBef>
              <a:buClrTx/>
              <a:buNone/>
              <a:tabLst>
                <a:tab pos="217488" algn="l"/>
                <a:tab pos="457200" algn="l"/>
              </a:tabLst>
            </a:pPr>
            <a:endParaRPr lang="en-GB" sz="1200" b="1" kern="1200" dirty="0" smtClean="0">
              <a:solidFill>
                <a:srgbClr val="FF0000"/>
              </a:solidFill>
              <a:latin typeface="Arial" pitchFamily="34" charset="0"/>
              <a:ea typeface="Times New Roman" pitchFamily="18" charset="0"/>
              <a:cs typeface="Arial" pitchFamily="34" charset="0"/>
            </a:endParaRPr>
          </a:p>
          <a:p>
            <a:pPr marL="0" lvl="0" indent="0">
              <a:lnSpc>
                <a:spcPts val="1700"/>
              </a:lnSpc>
              <a:spcBef>
                <a:spcPts val="1200"/>
              </a:spcBef>
              <a:buClrTx/>
              <a:buNone/>
              <a:tabLst>
                <a:tab pos="217488" algn="l"/>
                <a:tab pos="457200" algn="l"/>
              </a:tabLst>
            </a:pPr>
            <a:endParaRPr lang="en-GB" sz="1200" b="1" kern="1200" dirty="0" smtClean="0">
              <a:solidFill>
                <a:srgbClr val="FF0000"/>
              </a:solidFill>
              <a:latin typeface="Arial" pitchFamily="34" charset="0"/>
              <a:ea typeface="Times New Roman" pitchFamily="18" charset="0"/>
              <a:cs typeface="Arial" pitchFamily="34" charset="0"/>
            </a:endParaRPr>
          </a:p>
          <a:p>
            <a:pPr>
              <a:lnSpc>
                <a:spcPts val="1700"/>
              </a:lnSpc>
              <a:spcBef>
                <a:spcPts val="1200"/>
              </a:spcBef>
            </a:pPr>
            <a:endParaRPr lang="en-US" dirty="0"/>
          </a:p>
        </p:txBody>
      </p:sp>
      <p:sp>
        <p:nvSpPr>
          <p:cNvPr id="4" name="Slide Number Placeholder 3"/>
          <p:cNvSpPr>
            <a:spLocks noGrp="1"/>
          </p:cNvSpPr>
          <p:nvPr>
            <p:ph type="sldNum" sz="quarter" idx="11"/>
          </p:nvPr>
        </p:nvSpPr>
        <p:spPr/>
        <p:txBody>
          <a:bodyPr/>
          <a:lstStyle/>
          <a:p>
            <a:pPr>
              <a:defRPr/>
            </a:pPr>
            <a:fld id="{AB23E77B-7525-4F82-9279-D57A2F2EE015}" type="slidenum">
              <a:rPr lang="en-US" smtClean="0"/>
              <a:pPr>
                <a:defRPr/>
              </a:pPr>
              <a:t>21</a:t>
            </a:fld>
            <a:endParaRPr lang="en-US" dirty="0"/>
          </a:p>
        </p:txBody>
      </p:sp>
      <p:sp>
        <p:nvSpPr>
          <p:cNvPr id="5" name="Rectangle 4"/>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Features</a:t>
            </a:r>
            <a:endParaRPr lang="en-GB" dirty="0"/>
          </a:p>
        </p:txBody>
      </p:sp>
      <p:sp>
        <p:nvSpPr>
          <p:cNvPr id="3" name="Content Placeholder 2"/>
          <p:cNvSpPr>
            <a:spLocks noGrp="1"/>
          </p:cNvSpPr>
          <p:nvPr>
            <p:ph idx="1"/>
          </p:nvPr>
        </p:nvSpPr>
        <p:spPr/>
        <p:txBody>
          <a:bodyPr/>
          <a:lstStyle/>
          <a:p>
            <a:pPr marL="0" lvl="1" indent="0">
              <a:spcBef>
                <a:spcPct val="50000"/>
              </a:spcBef>
              <a:buNone/>
            </a:pPr>
            <a:r>
              <a:rPr lang="en-US" b="1" dirty="0" smtClean="0">
                <a:ea typeface="+mn-ea"/>
                <a:cs typeface="+mn-cs"/>
              </a:rPr>
              <a:t>Agency </a:t>
            </a:r>
            <a:r>
              <a:rPr lang="en-US" b="1" dirty="0" err="1" smtClean="0">
                <a:ea typeface="+mn-ea"/>
                <a:cs typeface="+mn-cs"/>
              </a:rPr>
              <a:t>customisation</a:t>
            </a:r>
            <a:r>
              <a:rPr lang="en-US" b="1" dirty="0" smtClean="0">
                <a:ea typeface="+mn-ea"/>
                <a:cs typeface="+mn-cs"/>
              </a:rPr>
              <a:t> and branding</a:t>
            </a:r>
          </a:p>
          <a:p>
            <a:pPr marL="0" lvl="1" indent="0">
              <a:spcBef>
                <a:spcPct val="50000"/>
              </a:spcBef>
              <a:buNone/>
            </a:pPr>
            <a:r>
              <a:rPr lang="en-US" b="1" dirty="0" smtClean="0">
                <a:ea typeface="+mn-ea"/>
                <a:cs typeface="+mn-cs"/>
              </a:rPr>
              <a:t>Three comprehensive itinerary formats (Professional, Leisure, Compact)</a:t>
            </a:r>
          </a:p>
          <a:p>
            <a:pPr marL="0" lvl="1" indent="0">
              <a:spcBef>
                <a:spcPct val="50000"/>
              </a:spcBef>
              <a:buNone/>
            </a:pPr>
            <a:r>
              <a:rPr lang="en-US" b="1" dirty="0" smtClean="0">
                <a:ea typeface="+mn-ea"/>
                <a:cs typeface="+mn-cs"/>
              </a:rPr>
              <a:t>Electronic Ticket Receipt and Itinerary</a:t>
            </a:r>
          </a:p>
          <a:p>
            <a:pPr marL="0" lvl="1" indent="0">
              <a:spcBef>
                <a:spcPct val="50000"/>
              </a:spcBef>
              <a:buNone/>
            </a:pPr>
            <a:r>
              <a:rPr lang="en-US" b="1" dirty="0" smtClean="0">
                <a:ea typeface="+mn-ea"/>
                <a:cs typeface="+mn-cs"/>
              </a:rPr>
              <a:t>Booking Confirmation</a:t>
            </a:r>
          </a:p>
          <a:p>
            <a:pPr marL="0" lvl="1" indent="0">
              <a:spcBef>
                <a:spcPct val="50000"/>
              </a:spcBef>
              <a:buNone/>
            </a:pPr>
            <a:r>
              <a:rPr lang="en-US" b="1" dirty="0" smtClean="0">
                <a:ea typeface="+mn-ea"/>
                <a:cs typeface="+mn-cs"/>
              </a:rPr>
              <a:t>Visa itineraries</a:t>
            </a:r>
          </a:p>
          <a:p>
            <a:pPr marL="0" lvl="1" indent="0">
              <a:spcBef>
                <a:spcPct val="50000"/>
              </a:spcBef>
              <a:buNone/>
            </a:pPr>
            <a:r>
              <a:rPr lang="en-US" b="1" dirty="0" smtClean="0">
                <a:ea typeface="+mn-ea"/>
                <a:cs typeface="+mn-cs"/>
              </a:rPr>
              <a:t>Itinerary SMS function</a:t>
            </a:r>
          </a:p>
          <a:p>
            <a:pPr marL="0" lvl="1" indent="0">
              <a:spcBef>
                <a:spcPct val="50000"/>
              </a:spcBef>
              <a:buNone/>
            </a:pPr>
            <a:r>
              <a:rPr lang="en-US" b="1" dirty="0" smtClean="0">
                <a:ea typeface="+mn-ea"/>
                <a:cs typeface="+mn-cs"/>
              </a:rPr>
              <a:t>Automated Quoting Component – via Filed Fares</a:t>
            </a:r>
          </a:p>
          <a:p>
            <a:pPr marL="0" lvl="1" indent="0">
              <a:spcBef>
                <a:spcPct val="50000"/>
              </a:spcBef>
              <a:buNone/>
            </a:pPr>
            <a:r>
              <a:rPr lang="en-US" b="1" dirty="0" smtClean="0">
                <a:ea typeface="+mn-ea"/>
                <a:cs typeface="+mn-cs"/>
              </a:rPr>
              <a:t>New Automated Quoting component – via segment input</a:t>
            </a:r>
          </a:p>
          <a:p>
            <a:pPr marL="0" lvl="1" indent="0">
              <a:spcBef>
                <a:spcPct val="50000"/>
              </a:spcBef>
              <a:buNone/>
            </a:pPr>
            <a:r>
              <a:rPr lang="en-US" b="1" dirty="0" smtClean="0">
                <a:ea typeface="+mn-ea"/>
                <a:cs typeface="+mn-cs"/>
              </a:rPr>
              <a:t>Direct e-mailing options</a:t>
            </a:r>
          </a:p>
          <a:p>
            <a:pPr marL="0" lvl="1" indent="0">
              <a:spcBef>
                <a:spcPct val="50000"/>
              </a:spcBef>
              <a:buNone/>
            </a:pPr>
            <a:endParaRPr lang="en-US" b="1" dirty="0" smtClean="0">
              <a:ea typeface="+mn-ea"/>
              <a:cs typeface="+mn-cs"/>
            </a:endParaRPr>
          </a:p>
        </p:txBody>
      </p:sp>
      <p:sp>
        <p:nvSpPr>
          <p:cNvPr id="4" name="Slide Number Placeholder 3"/>
          <p:cNvSpPr>
            <a:spLocks noGrp="1"/>
          </p:cNvSpPr>
          <p:nvPr>
            <p:ph type="sldNum" sz="quarter" idx="11"/>
          </p:nvPr>
        </p:nvSpPr>
        <p:spPr/>
        <p:txBody>
          <a:bodyPr/>
          <a:lstStyle/>
          <a:p>
            <a:pPr>
              <a:defRPr/>
            </a:pPr>
            <a:fld id="{AB23E77B-7525-4F82-9279-D57A2F2EE015}" type="slidenum">
              <a:rPr lang="en-US" smtClean="0"/>
              <a:pPr>
                <a:defRPr/>
              </a:pPr>
              <a:t>3</a:t>
            </a:fld>
            <a:endParaRPr lang="en-US" dirty="0"/>
          </a:p>
        </p:txBody>
      </p:sp>
      <p:sp>
        <p:nvSpPr>
          <p:cNvPr id="5" name="Rectangle 4"/>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descr="page1.JPG"/>
          <p:cNvPicPr>
            <a:picLocks noChangeAspect="1"/>
          </p:cNvPicPr>
          <p:nvPr/>
        </p:nvPicPr>
        <p:blipFill>
          <a:blip r:embed="rId3" cstate="print"/>
          <a:stretch>
            <a:fillRect/>
          </a:stretch>
        </p:blipFill>
        <p:spPr>
          <a:xfrm>
            <a:off x="214282" y="1285860"/>
            <a:ext cx="5667375" cy="4591050"/>
          </a:xfrm>
          <a:prstGeom prst="rect">
            <a:avLst/>
          </a:prstGeom>
        </p:spPr>
      </p:pic>
      <p:sp>
        <p:nvSpPr>
          <p:cNvPr id="36872" name="Text Box 8"/>
          <p:cNvSpPr txBox="1">
            <a:spLocks noChangeArrowheads="1"/>
          </p:cNvSpPr>
          <p:nvPr/>
        </p:nvSpPr>
        <p:spPr bwMode="auto">
          <a:xfrm>
            <a:off x="6084888" y="1412875"/>
            <a:ext cx="2879725" cy="366713"/>
          </a:xfrm>
          <a:prstGeom prst="rect">
            <a:avLst/>
          </a:prstGeom>
          <a:noFill/>
          <a:ln w="9525">
            <a:noFill/>
            <a:miter lim="800000"/>
            <a:headEnd/>
            <a:tailEnd/>
          </a:ln>
          <a:effectLst/>
        </p:spPr>
        <p:txBody>
          <a:bodyPr>
            <a:spAutoFit/>
          </a:bodyPr>
          <a:lstStyle/>
          <a:p>
            <a:pPr>
              <a:spcBef>
                <a:spcPct val="50000"/>
              </a:spcBef>
            </a:pPr>
            <a:endParaRPr lang="en-US">
              <a:solidFill>
                <a:schemeClr val="bg2"/>
              </a:solidFill>
            </a:endParaRPr>
          </a:p>
        </p:txBody>
      </p:sp>
      <p:sp>
        <p:nvSpPr>
          <p:cNvPr id="36873" name="Text Box 9"/>
          <p:cNvSpPr txBox="1">
            <a:spLocks noChangeArrowheads="1"/>
          </p:cNvSpPr>
          <p:nvPr/>
        </p:nvSpPr>
        <p:spPr bwMode="auto">
          <a:xfrm>
            <a:off x="5929322" y="1500174"/>
            <a:ext cx="3059112" cy="1338828"/>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Retrieve required PNR</a:t>
            </a:r>
          </a:p>
          <a:p>
            <a:pPr marL="0" lvl="1">
              <a:spcBef>
                <a:spcPct val="50000"/>
              </a:spcBef>
              <a:buClr>
                <a:srgbClr val="0075B0"/>
              </a:buClr>
            </a:pPr>
            <a:r>
              <a:rPr lang="en-ZA" dirty="0" smtClean="0">
                <a:solidFill>
                  <a:srgbClr val="0075B0"/>
                </a:solidFill>
                <a:latin typeface="+mn-lt"/>
              </a:rPr>
              <a:t>Select the application   button from the Viewpoint Toolbar</a:t>
            </a:r>
            <a:endParaRPr lang="en-ZA" dirty="0">
              <a:solidFill>
                <a:srgbClr val="0075B0"/>
              </a:solidFill>
              <a:latin typeface="+mn-lt"/>
            </a:endParaRPr>
          </a:p>
        </p:txBody>
      </p:sp>
      <p:sp>
        <p:nvSpPr>
          <p:cNvPr id="36874" name="Line 10"/>
          <p:cNvSpPr>
            <a:spLocks noChangeShapeType="1"/>
          </p:cNvSpPr>
          <p:nvPr/>
        </p:nvSpPr>
        <p:spPr bwMode="auto">
          <a:xfrm flipH="1">
            <a:off x="827088" y="1989138"/>
            <a:ext cx="5257800" cy="0"/>
          </a:xfrm>
          <a:prstGeom prst="line">
            <a:avLst/>
          </a:prstGeom>
          <a:noFill/>
          <a:ln w="19050">
            <a:solidFill>
              <a:schemeClr val="tx1"/>
            </a:solidFill>
            <a:round/>
            <a:headEnd/>
            <a:tailEnd type="triangle" w="med" len="med"/>
          </a:ln>
          <a:effectLst/>
        </p:spPr>
        <p:txBody>
          <a:bodyPr/>
          <a:lstStyle/>
          <a:p>
            <a:endParaRPr lang="en-GB">
              <a:solidFill>
                <a:schemeClr val="bg2"/>
              </a:solidFill>
            </a:endParaRPr>
          </a:p>
        </p:txBody>
      </p:sp>
      <p:sp>
        <p:nvSpPr>
          <p:cNvPr id="10" name="Rectangle 9"/>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11"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4</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9"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Product Functionality</a:t>
            </a:r>
          </a:p>
        </p:txBody>
      </p:sp>
      <p:sp>
        <p:nvSpPr>
          <p:cNvPr id="12" name="Left Arrow 11"/>
          <p:cNvSpPr/>
          <p:nvPr/>
        </p:nvSpPr>
        <p:spPr>
          <a:xfrm>
            <a:off x="642910" y="1785926"/>
            <a:ext cx="500066" cy="214314"/>
          </a:xfrm>
          <a:prstGeom prst="leftArrow">
            <a:avLst/>
          </a:prstGeom>
          <a:solidFill>
            <a:srgbClr val="007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27" name="Picture 3"/>
          <p:cNvPicPr>
            <a:picLocks noChangeAspect="1" noChangeArrowheads="1"/>
          </p:cNvPicPr>
          <p:nvPr/>
        </p:nvPicPr>
        <p:blipFill>
          <a:blip r:embed="rId4" cstate="print"/>
          <a:srcRect l="10254" t="32227" r="3320" b="12109"/>
          <a:stretch>
            <a:fillRect/>
          </a:stretch>
        </p:blipFill>
        <p:spPr bwMode="auto">
          <a:xfrm>
            <a:off x="1000100" y="3214686"/>
            <a:ext cx="6072230" cy="2933196"/>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027"/>
                                        </p:tgtEl>
                                        <p:attrNameLst>
                                          <p:attrName>style.visibility</p:attrName>
                                        </p:attrNameLst>
                                      </p:cBhvr>
                                      <p:to>
                                        <p:strVal val="visible"/>
                                      </p:to>
                                    </p:set>
                                    <p:anim calcmode="lin" valueType="num">
                                      <p:cBhvr additive="base">
                                        <p:cTn id="7" dur="500" fill="hold"/>
                                        <p:tgtEl>
                                          <p:spTgt spid="1027"/>
                                        </p:tgtEl>
                                        <p:attrNameLst>
                                          <p:attrName>ppt_x</p:attrName>
                                        </p:attrNameLst>
                                      </p:cBhvr>
                                      <p:tavLst>
                                        <p:tav tm="0">
                                          <p:val>
                                            <p:strVal val="#ppt_x"/>
                                          </p:val>
                                        </p:tav>
                                        <p:tav tm="100000">
                                          <p:val>
                                            <p:strVal val="#ppt_x"/>
                                          </p:val>
                                        </p:tav>
                                      </p:tavLst>
                                    </p:anim>
                                    <p:anim calcmode="lin" valueType="num">
                                      <p:cBhvr additive="base">
                                        <p:cTn id="8" dur="500" fill="hold"/>
                                        <p:tgtEl>
                                          <p:spTgt spid="10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20" name="Text Box 8"/>
          <p:cNvSpPr txBox="1">
            <a:spLocks noChangeArrowheads="1"/>
          </p:cNvSpPr>
          <p:nvPr/>
        </p:nvSpPr>
        <p:spPr bwMode="auto">
          <a:xfrm>
            <a:off x="1928794" y="1214422"/>
            <a:ext cx="7215206" cy="5143536"/>
          </a:xfrm>
          <a:prstGeom prst="rect">
            <a:avLst/>
          </a:prstGeom>
          <a:noFill/>
          <a:ln w="9525">
            <a:noFill/>
            <a:miter lim="800000"/>
            <a:headEnd/>
            <a:tailEnd/>
          </a:ln>
          <a:effectLst/>
        </p:spPr>
        <p:txBody>
          <a:bodyPr wrap="square">
            <a:noAutofit/>
          </a:bodyPr>
          <a:lstStyle/>
          <a:p>
            <a:pPr marL="0" lvl="1">
              <a:spcBef>
                <a:spcPct val="50000"/>
              </a:spcBef>
              <a:buClr>
                <a:srgbClr val="0075B0"/>
              </a:buClr>
            </a:pPr>
            <a:r>
              <a:rPr lang="en-ZA" sz="1600" b="1" dirty="0" smtClean="0">
                <a:solidFill>
                  <a:srgbClr val="0075B0"/>
                </a:solidFill>
                <a:latin typeface="+mn-lt"/>
              </a:rPr>
              <a:t>Get current PNR – </a:t>
            </a:r>
            <a:r>
              <a:rPr lang="en-ZA" sz="1600" dirty="0" smtClean="0">
                <a:solidFill>
                  <a:srgbClr val="0075B0"/>
                </a:solidFill>
                <a:latin typeface="+mn-lt"/>
              </a:rPr>
              <a:t>Retrieve current displayed PNR</a:t>
            </a:r>
            <a:endParaRPr lang="en-ZA" sz="1600" b="1" dirty="0" smtClean="0">
              <a:solidFill>
                <a:srgbClr val="0075B0"/>
              </a:solidFill>
              <a:latin typeface="+mn-lt"/>
            </a:endParaRPr>
          </a:p>
          <a:p>
            <a:pPr marL="0" lvl="1">
              <a:spcBef>
                <a:spcPct val="50000"/>
              </a:spcBef>
              <a:buClr>
                <a:srgbClr val="0075B0"/>
              </a:buClr>
            </a:pPr>
            <a:r>
              <a:rPr lang="en-ZA" sz="1600" b="1" dirty="0" smtClean="0">
                <a:solidFill>
                  <a:srgbClr val="0075B0"/>
                </a:solidFill>
                <a:latin typeface="+mn-lt"/>
              </a:rPr>
              <a:t>Itinerary – </a:t>
            </a:r>
            <a:r>
              <a:rPr lang="en-ZA" sz="1600" dirty="0" smtClean="0">
                <a:solidFill>
                  <a:srgbClr val="0075B0"/>
                </a:solidFill>
                <a:latin typeface="+mn-lt"/>
              </a:rPr>
              <a:t>Create Booking </a:t>
            </a:r>
            <a:r>
              <a:rPr lang="en-ZA" sz="1600" dirty="0" smtClean="0">
                <a:solidFill>
                  <a:srgbClr val="0075B0"/>
                </a:solidFill>
                <a:latin typeface="+mn-lt"/>
              </a:rPr>
              <a:t>file itineraries.</a:t>
            </a:r>
          </a:p>
          <a:p>
            <a:pPr marL="0" lvl="1">
              <a:spcBef>
                <a:spcPct val="50000"/>
              </a:spcBef>
              <a:buClr>
                <a:srgbClr val="0075B0"/>
              </a:buClr>
            </a:pPr>
            <a:r>
              <a:rPr lang="en-ZA" sz="1600" b="1" dirty="0" smtClean="0">
                <a:solidFill>
                  <a:srgbClr val="0075B0"/>
                </a:solidFill>
                <a:latin typeface="+mn-lt"/>
              </a:rPr>
              <a:t>E-</a:t>
            </a:r>
            <a:r>
              <a:rPr lang="en-ZA" sz="1600" b="1" dirty="0" err="1" smtClean="0">
                <a:solidFill>
                  <a:srgbClr val="0075B0"/>
                </a:solidFill>
                <a:latin typeface="+mn-lt"/>
              </a:rPr>
              <a:t>Tkt</a:t>
            </a:r>
            <a:r>
              <a:rPr lang="en-ZA" sz="1600" b="1" dirty="0" smtClean="0">
                <a:solidFill>
                  <a:srgbClr val="0075B0"/>
                </a:solidFill>
                <a:latin typeface="+mn-lt"/>
              </a:rPr>
              <a:t> Receipt</a:t>
            </a:r>
            <a:r>
              <a:rPr lang="en-ZA" sz="1600" dirty="0" smtClean="0">
                <a:solidFill>
                  <a:srgbClr val="0075B0"/>
                </a:solidFill>
                <a:latin typeface="+mn-lt"/>
              </a:rPr>
              <a:t> </a:t>
            </a:r>
            <a:r>
              <a:rPr lang="en-ZA" sz="1600" dirty="0" smtClean="0">
                <a:solidFill>
                  <a:srgbClr val="0075B0"/>
                </a:solidFill>
                <a:latin typeface="+mn-lt"/>
              </a:rPr>
              <a:t>– Create E-Ticket Receipts, Itinerary &amp; include additional E-Tickets</a:t>
            </a:r>
            <a:endParaRPr lang="en-ZA" sz="1600" dirty="0" smtClean="0">
              <a:solidFill>
                <a:srgbClr val="0075B0"/>
              </a:solidFill>
              <a:latin typeface="+mn-lt"/>
            </a:endParaRPr>
          </a:p>
          <a:p>
            <a:pPr marL="0" lvl="1">
              <a:spcBef>
                <a:spcPct val="50000"/>
              </a:spcBef>
              <a:buClr>
                <a:srgbClr val="0075B0"/>
              </a:buClr>
            </a:pPr>
            <a:r>
              <a:rPr lang="en-ZA" sz="1600" b="1" dirty="0" smtClean="0">
                <a:solidFill>
                  <a:srgbClr val="0075B0"/>
                </a:solidFill>
                <a:latin typeface="+mn-lt"/>
              </a:rPr>
              <a:t>Confirmation – </a:t>
            </a:r>
            <a:r>
              <a:rPr lang="en-ZA" sz="1600" dirty="0" smtClean="0">
                <a:solidFill>
                  <a:srgbClr val="0075B0"/>
                </a:solidFill>
                <a:latin typeface="+mn-lt"/>
              </a:rPr>
              <a:t>Create Booking confirmation, include File Fare details &amp; fees </a:t>
            </a:r>
          </a:p>
          <a:p>
            <a:pPr marL="223838" lvl="2" indent="-223838">
              <a:spcBef>
                <a:spcPct val="50000"/>
              </a:spcBef>
              <a:buClr>
                <a:srgbClr val="0075B0"/>
              </a:buClr>
            </a:pPr>
            <a:r>
              <a:rPr lang="en-ZA" sz="1600" b="1" dirty="0" smtClean="0">
                <a:solidFill>
                  <a:srgbClr val="0075B0"/>
                </a:solidFill>
                <a:latin typeface="+mn-lt"/>
              </a:rPr>
              <a:t>Ticket Cover </a:t>
            </a:r>
            <a:r>
              <a:rPr lang="en-ZA" sz="1600" dirty="0" smtClean="0">
                <a:solidFill>
                  <a:srgbClr val="0075B0"/>
                </a:solidFill>
                <a:latin typeface="+mn-lt"/>
              </a:rPr>
              <a:t>– Create basic flight itinerary/ ticket cover</a:t>
            </a:r>
          </a:p>
          <a:p>
            <a:pPr marL="223838" lvl="2" indent="-223838">
              <a:spcBef>
                <a:spcPct val="50000"/>
              </a:spcBef>
              <a:buClr>
                <a:srgbClr val="0075B0"/>
              </a:buClr>
            </a:pPr>
            <a:r>
              <a:rPr lang="en-ZA" sz="1600" b="1" dirty="0" smtClean="0">
                <a:solidFill>
                  <a:srgbClr val="0075B0"/>
                </a:solidFill>
                <a:latin typeface="+mn-lt"/>
              </a:rPr>
              <a:t>Visa itinerary – </a:t>
            </a:r>
            <a:r>
              <a:rPr lang="en-ZA" sz="1600" dirty="0" smtClean="0">
                <a:solidFill>
                  <a:srgbClr val="0075B0"/>
                </a:solidFill>
                <a:latin typeface="+mn-lt"/>
              </a:rPr>
              <a:t>Create Visa Itinerary as normally required by consulates</a:t>
            </a:r>
          </a:p>
          <a:p>
            <a:pPr marL="0" lvl="1">
              <a:spcBef>
                <a:spcPct val="50000"/>
              </a:spcBef>
              <a:buClr>
                <a:srgbClr val="0075B0"/>
              </a:buClr>
            </a:pPr>
            <a:r>
              <a:rPr lang="en-ZA" sz="1600" b="1" dirty="0" smtClean="0">
                <a:solidFill>
                  <a:srgbClr val="0075B0"/>
                </a:solidFill>
              </a:rPr>
              <a:t>FF Quote - </a:t>
            </a:r>
            <a:r>
              <a:rPr lang="en-ZA" sz="1600" dirty="0" smtClean="0">
                <a:solidFill>
                  <a:srgbClr val="0075B0"/>
                </a:solidFill>
              </a:rPr>
              <a:t>Create an </a:t>
            </a:r>
            <a:r>
              <a:rPr lang="en-ZA" sz="1600" dirty="0" smtClean="0">
                <a:solidFill>
                  <a:srgbClr val="0075B0"/>
                </a:solidFill>
              </a:rPr>
              <a:t>automated quotation </a:t>
            </a:r>
            <a:r>
              <a:rPr lang="en-ZA" sz="1600" dirty="0" smtClean="0">
                <a:solidFill>
                  <a:srgbClr val="0075B0"/>
                </a:solidFill>
              </a:rPr>
              <a:t>comparison</a:t>
            </a:r>
            <a:r>
              <a:rPr lang="en-ZA" sz="1600" dirty="0" smtClean="0">
                <a:solidFill>
                  <a:srgbClr val="0075B0"/>
                </a:solidFill>
              </a:rPr>
              <a:t> </a:t>
            </a:r>
            <a:r>
              <a:rPr lang="en-ZA" sz="1600" dirty="0" smtClean="0">
                <a:solidFill>
                  <a:srgbClr val="0075B0"/>
                </a:solidFill>
              </a:rPr>
              <a:t>(Create and Compare)</a:t>
            </a:r>
            <a:endParaRPr lang="en-ZA" sz="1600" dirty="0" smtClean="0">
              <a:solidFill>
                <a:srgbClr val="0075B0"/>
              </a:solidFill>
            </a:endParaRPr>
          </a:p>
          <a:p>
            <a:pPr marL="223838" lvl="2" indent="-223838">
              <a:spcBef>
                <a:spcPct val="50000"/>
              </a:spcBef>
              <a:buClr>
                <a:srgbClr val="0075B0"/>
              </a:buClr>
            </a:pPr>
            <a:r>
              <a:rPr lang="en-ZA" sz="1600" b="1" dirty="0" smtClean="0">
                <a:solidFill>
                  <a:srgbClr val="0075B0"/>
                </a:solidFill>
              </a:rPr>
              <a:t>Create </a:t>
            </a:r>
            <a:r>
              <a:rPr lang="en-ZA" sz="1600" b="1" dirty="0" smtClean="0">
                <a:solidFill>
                  <a:srgbClr val="0075B0"/>
                </a:solidFill>
              </a:rPr>
              <a:t>Quote </a:t>
            </a:r>
            <a:r>
              <a:rPr lang="en-ZA" sz="1600" dirty="0" smtClean="0">
                <a:solidFill>
                  <a:srgbClr val="0075B0"/>
                </a:solidFill>
              </a:rPr>
              <a:t>Create an </a:t>
            </a:r>
            <a:r>
              <a:rPr lang="en-ZA" sz="1600" dirty="0" smtClean="0">
                <a:solidFill>
                  <a:srgbClr val="0075B0"/>
                </a:solidFill>
              </a:rPr>
              <a:t>automated quotation </a:t>
            </a:r>
            <a:r>
              <a:rPr lang="en-ZA" sz="1600" dirty="0" smtClean="0">
                <a:solidFill>
                  <a:srgbClr val="0075B0"/>
                </a:solidFill>
              </a:rPr>
              <a:t>&amp; reservation</a:t>
            </a:r>
            <a:endParaRPr lang="en-ZA" sz="1600" dirty="0" smtClean="0">
              <a:solidFill>
                <a:srgbClr val="0075B0"/>
              </a:solidFill>
            </a:endParaRPr>
          </a:p>
          <a:p>
            <a:pPr marL="223838" lvl="2" indent="-223838">
              <a:spcBef>
                <a:spcPct val="50000"/>
              </a:spcBef>
              <a:buClr>
                <a:srgbClr val="0075B0"/>
              </a:buClr>
            </a:pPr>
            <a:r>
              <a:rPr lang="en-ZA" sz="1600" b="1" dirty="0" smtClean="0">
                <a:solidFill>
                  <a:srgbClr val="0075B0"/>
                </a:solidFill>
              </a:rPr>
              <a:t>Fare </a:t>
            </a:r>
            <a:r>
              <a:rPr lang="en-ZA" sz="1600" b="1" dirty="0" smtClean="0">
                <a:solidFill>
                  <a:srgbClr val="0075B0"/>
                </a:solidFill>
              </a:rPr>
              <a:t>Display – </a:t>
            </a:r>
            <a:r>
              <a:rPr lang="en-ZA" sz="1600" dirty="0" smtClean="0">
                <a:solidFill>
                  <a:srgbClr val="0075B0"/>
                </a:solidFill>
              </a:rPr>
              <a:t>View fare display &amp; create compact itinerary</a:t>
            </a:r>
            <a:endParaRPr lang="en-ZA" sz="1600" dirty="0" smtClean="0">
              <a:solidFill>
                <a:srgbClr val="0075B0"/>
              </a:solidFill>
            </a:endParaRPr>
          </a:p>
          <a:p>
            <a:pPr marL="223838" lvl="2" indent="-223838">
              <a:spcBef>
                <a:spcPct val="50000"/>
              </a:spcBef>
              <a:buClr>
                <a:srgbClr val="0075B0"/>
              </a:buClr>
            </a:pPr>
            <a:r>
              <a:rPr lang="en-ZA" sz="1600" b="1" dirty="0" smtClean="0">
                <a:solidFill>
                  <a:srgbClr val="0075B0"/>
                </a:solidFill>
              </a:rPr>
              <a:t>SMS – </a:t>
            </a:r>
            <a:r>
              <a:rPr lang="en-ZA" sz="1600" dirty="0" smtClean="0">
                <a:solidFill>
                  <a:srgbClr val="0075B0"/>
                </a:solidFill>
              </a:rPr>
              <a:t>SMS condensed Itinerary/ Flight details/ E-Ticket/ or combination</a:t>
            </a:r>
            <a:endParaRPr lang="en-ZA" sz="1600" dirty="0" smtClean="0">
              <a:solidFill>
                <a:srgbClr val="0075B0"/>
              </a:solidFill>
            </a:endParaRPr>
          </a:p>
          <a:p>
            <a:pPr marL="223838" lvl="2" indent="-223838">
              <a:spcBef>
                <a:spcPct val="50000"/>
              </a:spcBef>
              <a:buClr>
                <a:srgbClr val="0075B0"/>
              </a:buClr>
            </a:pPr>
            <a:r>
              <a:rPr lang="en-ZA" sz="1600" b="1" dirty="0" smtClean="0">
                <a:solidFill>
                  <a:srgbClr val="0075B0"/>
                </a:solidFill>
              </a:rPr>
              <a:t>Docs – </a:t>
            </a:r>
            <a:r>
              <a:rPr lang="en-ZA" sz="1600" dirty="0" smtClean="0">
                <a:solidFill>
                  <a:srgbClr val="0075B0"/>
                </a:solidFill>
              </a:rPr>
              <a:t>Retrieve stored Confirmations or Quotations</a:t>
            </a:r>
            <a:endParaRPr lang="en-ZA" sz="1600" dirty="0" smtClean="0">
              <a:solidFill>
                <a:srgbClr val="0075B0"/>
              </a:solidFill>
            </a:endParaRPr>
          </a:p>
          <a:p>
            <a:pPr marL="223838" lvl="2" indent="-223838">
              <a:spcBef>
                <a:spcPct val="50000"/>
              </a:spcBef>
              <a:buClr>
                <a:srgbClr val="0075B0"/>
              </a:buClr>
            </a:pPr>
            <a:r>
              <a:rPr lang="en-ZA" sz="1600" b="1" dirty="0" smtClean="0">
                <a:solidFill>
                  <a:srgbClr val="0075B0"/>
                </a:solidFill>
              </a:rPr>
              <a:t>Configuration – </a:t>
            </a:r>
            <a:r>
              <a:rPr lang="en-ZA" sz="1600" dirty="0" smtClean="0">
                <a:solidFill>
                  <a:srgbClr val="0075B0"/>
                </a:solidFill>
              </a:rPr>
              <a:t>Administration of user and company details</a:t>
            </a:r>
            <a:endParaRPr lang="en-ZA" sz="1600" dirty="0" smtClean="0">
              <a:solidFill>
                <a:srgbClr val="0075B0"/>
              </a:solidFill>
            </a:endParaRPr>
          </a:p>
          <a:p>
            <a:pPr marL="223838" lvl="2" indent="-223838">
              <a:spcBef>
                <a:spcPct val="50000"/>
              </a:spcBef>
              <a:buClr>
                <a:srgbClr val="0075B0"/>
              </a:buClr>
            </a:pPr>
            <a:endParaRPr lang="en-ZA" sz="1600" b="1" dirty="0" smtClean="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5</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Product Menu Options</a:t>
            </a:r>
          </a:p>
        </p:txBody>
      </p:sp>
      <p:pic>
        <p:nvPicPr>
          <p:cNvPr id="11" name="Picture 10" descr="page2.JPG"/>
          <p:cNvPicPr>
            <a:picLocks noChangeAspect="1"/>
          </p:cNvPicPr>
          <p:nvPr/>
        </p:nvPicPr>
        <p:blipFill>
          <a:blip r:embed="rId3" cstate="print"/>
          <a:stretch>
            <a:fillRect/>
          </a:stretch>
        </p:blipFill>
        <p:spPr>
          <a:xfrm>
            <a:off x="214282" y="2000240"/>
            <a:ext cx="1714500" cy="2867025"/>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43" name="Text Box 7"/>
          <p:cNvSpPr txBox="1">
            <a:spLocks noChangeArrowheads="1"/>
          </p:cNvSpPr>
          <p:nvPr/>
        </p:nvSpPr>
        <p:spPr bwMode="auto">
          <a:xfrm>
            <a:off x="1428728" y="5072074"/>
            <a:ext cx="5857916" cy="1200329"/>
          </a:xfrm>
          <a:prstGeom prst="rect">
            <a:avLst/>
          </a:prstGeom>
          <a:noFill/>
          <a:ln w="9525">
            <a:noFill/>
            <a:miter lim="800000"/>
            <a:headEnd/>
            <a:tailEnd/>
          </a:ln>
          <a:effectLst/>
        </p:spPr>
        <p:txBody>
          <a:bodyPr wrap="square">
            <a:spAutoFit/>
          </a:bodyPr>
          <a:lstStyle/>
          <a:p>
            <a:pPr marL="0" lvl="1">
              <a:spcBef>
                <a:spcPct val="50000"/>
              </a:spcBef>
              <a:buClr>
                <a:srgbClr val="0075B0"/>
              </a:buClr>
            </a:pPr>
            <a:r>
              <a:rPr lang="en-ZA" dirty="0" smtClean="0">
                <a:solidFill>
                  <a:srgbClr val="0075B0"/>
                </a:solidFill>
                <a:latin typeface="+mn-lt"/>
              </a:rPr>
              <a:t>Select </a:t>
            </a:r>
            <a:r>
              <a:rPr lang="en-ZA" dirty="0" smtClean="0">
                <a:solidFill>
                  <a:srgbClr val="0075B0"/>
                </a:solidFill>
                <a:latin typeface="+mn-lt"/>
              </a:rPr>
              <a:t>the travellers </a:t>
            </a:r>
            <a:r>
              <a:rPr lang="en-ZA" dirty="0" smtClean="0">
                <a:solidFill>
                  <a:srgbClr val="0075B0"/>
                </a:solidFill>
                <a:latin typeface="+mn-lt"/>
              </a:rPr>
              <a:t>to </a:t>
            </a:r>
            <a:r>
              <a:rPr lang="en-ZA" dirty="0" smtClean="0">
                <a:solidFill>
                  <a:srgbClr val="0075B0"/>
                </a:solidFill>
                <a:latin typeface="+mn-lt"/>
              </a:rPr>
              <a:t>add to the itinerary.</a:t>
            </a:r>
            <a:endParaRPr lang="en-ZA" dirty="0" smtClean="0">
              <a:solidFill>
                <a:srgbClr val="0075B0"/>
              </a:solidFill>
              <a:latin typeface="+mn-lt"/>
            </a:endParaRPr>
          </a:p>
          <a:p>
            <a:pPr marL="0" lvl="1">
              <a:spcBef>
                <a:spcPct val="50000"/>
              </a:spcBef>
              <a:buClr>
                <a:srgbClr val="0075B0"/>
              </a:buClr>
            </a:pPr>
            <a:r>
              <a:rPr lang="en-ZA" dirty="0" smtClean="0">
                <a:solidFill>
                  <a:srgbClr val="0075B0"/>
                </a:solidFill>
                <a:latin typeface="+mn-lt"/>
              </a:rPr>
              <a:t>Select </a:t>
            </a:r>
            <a:r>
              <a:rPr lang="en-ZA" dirty="0" smtClean="0">
                <a:solidFill>
                  <a:srgbClr val="0075B0"/>
                </a:solidFill>
                <a:latin typeface="+mn-lt"/>
              </a:rPr>
              <a:t>which segments </a:t>
            </a:r>
            <a:r>
              <a:rPr lang="en-ZA" dirty="0" smtClean="0">
                <a:solidFill>
                  <a:srgbClr val="0075B0"/>
                </a:solidFill>
                <a:latin typeface="+mn-lt"/>
              </a:rPr>
              <a:t>to </a:t>
            </a:r>
            <a:r>
              <a:rPr lang="en-ZA" dirty="0" smtClean="0">
                <a:solidFill>
                  <a:srgbClr val="0075B0"/>
                </a:solidFill>
                <a:latin typeface="+mn-lt"/>
              </a:rPr>
              <a:t>add to the itinerary.</a:t>
            </a:r>
            <a:endParaRPr lang="en-ZA" dirty="0" smtClean="0">
              <a:solidFill>
                <a:srgbClr val="0075B0"/>
              </a:solidFill>
              <a:latin typeface="+mn-lt"/>
            </a:endParaRPr>
          </a:p>
          <a:p>
            <a:pPr marL="0" lvl="1">
              <a:spcBef>
                <a:spcPct val="50000"/>
              </a:spcBef>
              <a:buClr>
                <a:srgbClr val="0075B0"/>
              </a:buClr>
            </a:pPr>
            <a:endParaRPr lang="en-ZA" dirty="0">
              <a:solidFill>
                <a:srgbClr val="0075B0"/>
              </a:solidFill>
              <a:latin typeface="+mn-lt"/>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6</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7"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Itinerary Overview</a:t>
            </a:r>
          </a:p>
        </p:txBody>
      </p:sp>
      <p:pic>
        <p:nvPicPr>
          <p:cNvPr id="10" name="Picture 9" descr="page3.JPG"/>
          <p:cNvPicPr>
            <a:picLocks noChangeAspect="1"/>
          </p:cNvPicPr>
          <p:nvPr/>
        </p:nvPicPr>
        <p:blipFill>
          <a:blip r:embed="rId3" cstate="print"/>
          <a:stretch>
            <a:fillRect/>
          </a:stretch>
        </p:blipFill>
        <p:spPr>
          <a:xfrm>
            <a:off x="385762" y="1285860"/>
            <a:ext cx="8372475" cy="3590925"/>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9" name="Text Box 9"/>
          <p:cNvSpPr txBox="1">
            <a:spLocks noChangeArrowheads="1"/>
          </p:cNvSpPr>
          <p:nvPr/>
        </p:nvSpPr>
        <p:spPr bwMode="auto">
          <a:xfrm>
            <a:off x="6443663" y="2500306"/>
            <a:ext cx="2700337" cy="2031325"/>
          </a:xfrm>
          <a:prstGeom prst="rect">
            <a:avLst/>
          </a:prstGeom>
          <a:noFill/>
          <a:ln w="9525">
            <a:noFill/>
            <a:miter lim="800000"/>
            <a:headEnd/>
            <a:tailEnd/>
          </a:ln>
          <a:effectLst/>
        </p:spPr>
        <p:txBody>
          <a:bodyPr>
            <a:spAutoFit/>
          </a:bodyPr>
          <a:lstStyle/>
          <a:p>
            <a:pPr marL="0" lvl="1">
              <a:spcBef>
                <a:spcPct val="50000"/>
              </a:spcBef>
              <a:buClr>
                <a:srgbClr val="0075B0"/>
              </a:buClr>
            </a:pPr>
            <a:r>
              <a:rPr lang="en-ZA" dirty="0" smtClean="0">
                <a:solidFill>
                  <a:srgbClr val="0075B0"/>
                </a:solidFill>
                <a:latin typeface="+mn-lt"/>
              </a:rPr>
              <a:t>Add Itinerary notes:</a:t>
            </a:r>
          </a:p>
          <a:p>
            <a:pPr marL="0" lvl="1">
              <a:spcBef>
                <a:spcPct val="50000"/>
              </a:spcBef>
              <a:buClr>
                <a:srgbClr val="0075B0"/>
              </a:buClr>
            </a:pPr>
            <a:r>
              <a:rPr lang="en-ZA" dirty="0" smtClean="0">
                <a:solidFill>
                  <a:srgbClr val="0075B0"/>
                </a:solidFill>
                <a:latin typeface="+mn-lt"/>
              </a:rPr>
              <a:t>Select </a:t>
            </a:r>
            <a:r>
              <a:rPr lang="en-ZA" dirty="0">
                <a:solidFill>
                  <a:srgbClr val="0075B0"/>
                </a:solidFill>
                <a:latin typeface="+mn-lt"/>
              </a:rPr>
              <a:t>the check boxes for any additional information </a:t>
            </a:r>
            <a:r>
              <a:rPr lang="en-ZA" dirty="0" smtClean="0">
                <a:solidFill>
                  <a:srgbClr val="0075B0"/>
                </a:solidFill>
                <a:latin typeface="+mn-lt"/>
              </a:rPr>
              <a:t>to add the </a:t>
            </a:r>
            <a:r>
              <a:rPr lang="en-ZA" dirty="0">
                <a:solidFill>
                  <a:srgbClr val="0075B0"/>
                </a:solidFill>
                <a:latin typeface="+mn-lt"/>
              </a:rPr>
              <a:t>itinerary.</a:t>
            </a:r>
          </a:p>
          <a:p>
            <a:pPr marL="0" lvl="1">
              <a:spcBef>
                <a:spcPct val="50000"/>
              </a:spcBef>
              <a:buClr>
                <a:srgbClr val="0075B0"/>
              </a:buClr>
            </a:pPr>
            <a:r>
              <a:rPr lang="en-ZA" dirty="0">
                <a:solidFill>
                  <a:srgbClr val="0075B0"/>
                </a:solidFill>
                <a:latin typeface="+mn-lt"/>
              </a:rPr>
              <a:t> </a:t>
            </a: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7</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10"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Itinerary Overview</a:t>
            </a:r>
          </a:p>
        </p:txBody>
      </p:sp>
      <p:pic>
        <p:nvPicPr>
          <p:cNvPr id="11" name="Picture 10" descr="page4.JPG"/>
          <p:cNvPicPr>
            <a:picLocks noChangeAspect="1"/>
          </p:cNvPicPr>
          <p:nvPr/>
        </p:nvPicPr>
        <p:blipFill>
          <a:blip r:embed="rId3" cstate="print"/>
          <a:stretch>
            <a:fillRect/>
          </a:stretch>
        </p:blipFill>
        <p:spPr>
          <a:xfrm>
            <a:off x="285720" y="1428736"/>
            <a:ext cx="6019800" cy="4067175"/>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9" name="Text Box 9"/>
          <p:cNvSpPr txBox="1">
            <a:spLocks noChangeArrowheads="1"/>
          </p:cNvSpPr>
          <p:nvPr/>
        </p:nvSpPr>
        <p:spPr bwMode="auto">
          <a:xfrm>
            <a:off x="6215074" y="1214422"/>
            <a:ext cx="2928926" cy="4401205"/>
          </a:xfrm>
          <a:prstGeom prst="rect">
            <a:avLst/>
          </a:prstGeom>
          <a:noFill/>
          <a:ln w="9525">
            <a:noFill/>
            <a:miter lim="800000"/>
            <a:headEnd/>
            <a:tailEnd/>
          </a:ln>
          <a:effectLst/>
        </p:spPr>
        <p:txBody>
          <a:bodyPr wrap="square">
            <a:spAutoFit/>
          </a:bodyPr>
          <a:lstStyle/>
          <a:p>
            <a:pPr marL="0" lvl="1">
              <a:spcBef>
                <a:spcPct val="50000"/>
              </a:spcBef>
              <a:buClr>
                <a:srgbClr val="0075B0"/>
              </a:buClr>
            </a:pPr>
            <a:r>
              <a:rPr lang="en-ZA" sz="1600" dirty="0" smtClean="0">
                <a:solidFill>
                  <a:srgbClr val="0075B0"/>
                </a:solidFill>
              </a:rPr>
              <a:t>Select </a:t>
            </a:r>
            <a:r>
              <a:rPr lang="en-ZA" sz="1600" dirty="0" smtClean="0">
                <a:solidFill>
                  <a:srgbClr val="0075B0"/>
                </a:solidFill>
              </a:rPr>
              <a:t>itinerary </a:t>
            </a:r>
            <a:r>
              <a:rPr lang="en-ZA" sz="1600" dirty="0" smtClean="0">
                <a:solidFill>
                  <a:srgbClr val="0075B0"/>
                </a:solidFill>
              </a:rPr>
              <a:t>format </a:t>
            </a:r>
            <a:r>
              <a:rPr lang="en-ZA" sz="1600" dirty="0" smtClean="0">
                <a:solidFill>
                  <a:srgbClr val="0075B0"/>
                </a:solidFill>
              </a:rPr>
              <a:t>from </a:t>
            </a:r>
            <a:r>
              <a:rPr lang="en-ZA" sz="1600" dirty="0" smtClean="0">
                <a:solidFill>
                  <a:srgbClr val="0075B0"/>
                </a:solidFill>
              </a:rPr>
              <a:t>the selection list </a:t>
            </a:r>
            <a:r>
              <a:rPr lang="en-ZA" sz="1600" dirty="0" smtClean="0">
                <a:solidFill>
                  <a:srgbClr val="0075B0"/>
                </a:solidFill>
              </a:rPr>
              <a:t>box</a:t>
            </a:r>
            <a:endParaRPr lang="en-ZA" sz="1600" dirty="0" smtClean="0">
              <a:solidFill>
                <a:srgbClr val="0075B0"/>
              </a:solidFill>
            </a:endParaRPr>
          </a:p>
          <a:p>
            <a:pPr marL="0" lvl="1">
              <a:spcBef>
                <a:spcPct val="50000"/>
              </a:spcBef>
              <a:buClr>
                <a:srgbClr val="0075B0"/>
              </a:buClr>
            </a:pPr>
            <a:r>
              <a:rPr lang="en-ZA" sz="1600" dirty="0" smtClean="0">
                <a:solidFill>
                  <a:srgbClr val="0075B0"/>
                </a:solidFill>
              </a:rPr>
              <a:t>Select </a:t>
            </a:r>
            <a:r>
              <a:rPr lang="en-ZA" sz="1600" dirty="0" smtClean="0">
                <a:solidFill>
                  <a:srgbClr val="0075B0"/>
                </a:solidFill>
              </a:rPr>
              <a:t>the Create Itinerary button to generate the </a:t>
            </a:r>
            <a:r>
              <a:rPr lang="en-ZA" sz="1600" dirty="0" smtClean="0">
                <a:solidFill>
                  <a:srgbClr val="0075B0"/>
                </a:solidFill>
              </a:rPr>
              <a:t>itineraries</a:t>
            </a:r>
          </a:p>
          <a:p>
            <a:pPr marL="0" lvl="1">
              <a:spcBef>
                <a:spcPct val="50000"/>
              </a:spcBef>
              <a:buClr>
                <a:srgbClr val="0075B0"/>
              </a:buClr>
            </a:pPr>
            <a:r>
              <a:rPr lang="en-ZA" sz="1600" dirty="0" smtClean="0">
                <a:solidFill>
                  <a:srgbClr val="0075B0"/>
                </a:solidFill>
              </a:rPr>
              <a:t>3 </a:t>
            </a:r>
            <a:r>
              <a:rPr lang="en-ZA" sz="1600" dirty="0" smtClean="0">
                <a:solidFill>
                  <a:srgbClr val="0075B0"/>
                </a:solidFill>
              </a:rPr>
              <a:t>itinerary types</a:t>
            </a:r>
          </a:p>
          <a:p>
            <a:pPr marL="0" lvl="1">
              <a:spcBef>
                <a:spcPct val="50000"/>
              </a:spcBef>
              <a:buClr>
                <a:srgbClr val="0075B0"/>
              </a:buClr>
            </a:pPr>
            <a:r>
              <a:rPr lang="en-ZA" sz="1600" dirty="0" smtClean="0">
                <a:solidFill>
                  <a:srgbClr val="0075B0"/>
                </a:solidFill>
              </a:rPr>
              <a:t>   - Professional Format</a:t>
            </a:r>
          </a:p>
          <a:p>
            <a:pPr marL="0" lvl="1">
              <a:spcBef>
                <a:spcPct val="50000"/>
              </a:spcBef>
              <a:buClr>
                <a:srgbClr val="0075B0"/>
              </a:buClr>
            </a:pPr>
            <a:r>
              <a:rPr lang="en-ZA" sz="1600" dirty="0" smtClean="0">
                <a:solidFill>
                  <a:srgbClr val="0075B0"/>
                </a:solidFill>
              </a:rPr>
              <a:t>   - Leisure Format</a:t>
            </a:r>
          </a:p>
          <a:p>
            <a:pPr marL="0" lvl="1">
              <a:spcBef>
                <a:spcPct val="50000"/>
              </a:spcBef>
              <a:buClr>
                <a:srgbClr val="0075B0"/>
              </a:buClr>
            </a:pPr>
            <a:r>
              <a:rPr lang="en-ZA" sz="1600" dirty="0" smtClean="0">
                <a:solidFill>
                  <a:srgbClr val="0075B0"/>
                </a:solidFill>
              </a:rPr>
              <a:t>   - Condensed </a:t>
            </a:r>
            <a:r>
              <a:rPr lang="en-ZA" sz="1600" dirty="0" smtClean="0">
                <a:solidFill>
                  <a:srgbClr val="0075B0"/>
                </a:solidFill>
              </a:rPr>
              <a:t>Format</a:t>
            </a:r>
          </a:p>
          <a:p>
            <a:pPr marL="0" lvl="1">
              <a:spcBef>
                <a:spcPct val="50000"/>
              </a:spcBef>
              <a:buClr>
                <a:srgbClr val="0075B0"/>
              </a:buClr>
            </a:pPr>
            <a:r>
              <a:rPr lang="en-ZA" sz="1600" dirty="0" smtClean="0">
                <a:solidFill>
                  <a:srgbClr val="0075B0"/>
                </a:solidFill>
              </a:rPr>
              <a:t>Select document header</a:t>
            </a:r>
          </a:p>
          <a:p>
            <a:pPr marL="0" lvl="1">
              <a:spcBef>
                <a:spcPct val="50000"/>
              </a:spcBef>
              <a:buClr>
                <a:srgbClr val="0075B0"/>
              </a:buClr>
            </a:pPr>
            <a:r>
              <a:rPr lang="en-ZA" sz="1600" dirty="0" smtClean="0">
                <a:solidFill>
                  <a:srgbClr val="0075B0"/>
                </a:solidFill>
              </a:rPr>
              <a:t>Print destination </a:t>
            </a:r>
          </a:p>
          <a:p>
            <a:pPr marL="0" lvl="1">
              <a:spcBef>
                <a:spcPct val="50000"/>
              </a:spcBef>
              <a:buClr>
                <a:srgbClr val="0075B0"/>
              </a:buClr>
            </a:pPr>
            <a:r>
              <a:rPr lang="en-ZA" sz="1600" dirty="0" smtClean="0">
                <a:solidFill>
                  <a:srgbClr val="0075B0"/>
                </a:solidFill>
              </a:rPr>
              <a:t>Email address</a:t>
            </a:r>
          </a:p>
          <a:p>
            <a:pPr marL="0" lvl="1">
              <a:spcBef>
                <a:spcPct val="50000"/>
              </a:spcBef>
              <a:buClr>
                <a:srgbClr val="0075B0"/>
              </a:buClr>
            </a:pPr>
            <a:r>
              <a:rPr lang="en-ZA" sz="1600" dirty="0" smtClean="0">
                <a:solidFill>
                  <a:srgbClr val="0075B0"/>
                </a:solidFill>
              </a:rPr>
              <a:t>Click OK</a:t>
            </a:r>
            <a:endParaRPr lang="en-ZA" sz="1600" dirty="0" smtClean="0">
              <a:solidFill>
                <a:srgbClr val="0075B0"/>
              </a:solidFill>
            </a:endParaRPr>
          </a:p>
        </p:txBody>
      </p:sp>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8</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10"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Itinerary Overview</a:t>
            </a:r>
          </a:p>
        </p:txBody>
      </p:sp>
      <p:sp>
        <p:nvSpPr>
          <p:cNvPr id="11" name="Rectangle 10"/>
          <p:cNvSpPr/>
          <p:nvPr/>
        </p:nvSpPr>
        <p:spPr>
          <a:xfrm>
            <a:off x="642910" y="4857760"/>
            <a:ext cx="4572000" cy="1446550"/>
          </a:xfrm>
          <a:prstGeom prst="rect">
            <a:avLst/>
          </a:prstGeom>
        </p:spPr>
        <p:txBody>
          <a:bodyPr>
            <a:spAutoFit/>
          </a:bodyPr>
          <a:lstStyle/>
          <a:p>
            <a:pPr marL="0" lvl="1">
              <a:spcBef>
                <a:spcPct val="50000"/>
              </a:spcBef>
              <a:buClr>
                <a:srgbClr val="0075B0"/>
              </a:buClr>
            </a:pPr>
            <a:r>
              <a:rPr lang="en-ZA" sz="1600" dirty="0" smtClean="0">
                <a:solidFill>
                  <a:srgbClr val="0075B0"/>
                </a:solidFill>
              </a:rPr>
              <a:t>Print destination (3 types)</a:t>
            </a:r>
          </a:p>
          <a:p>
            <a:pPr marL="0" lvl="1">
              <a:spcBef>
                <a:spcPct val="50000"/>
              </a:spcBef>
              <a:buClr>
                <a:srgbClr val="0075B0"/>
              </a:buClr>
              <a:buFontTx/>
              <a:buChar char="-"/>
            </a:pPr>
            <a:r>
              <a:rPr lang="en-ZA" sz="1600" dirty="0" smtClean="0">
                <a:solidFill>
                  <a:srgbClr val="0075B0"/>
                </a:solidFill>
              </a:rPr>
              <a:t> MS Word</a:t>
            </a:r>
          </a:p>
          <a:p>
            <a:pPr marL="0" lvl="1">
              <a:spcBef>
                <a:spcPct val="50000"/>
              </a:spcBef>
              <a:buClr>
                <a:srgbClr val="0075B0"/>
              </a:buClr>
              <a:buFontTx/>
              <a:buChar char="-"/>
            </a:pPr>
            <a:r>
              <a:rPr lang="en-ZA" sz="1600" dirty="0" smtClean="0">
                <a:solidFill>
                  <a:srgbClr val="0075B0"/>
                </a:solidFill>
              </a:rPr>
              <a:t> Email</a:t>
            </a:r>
          </a:p>
          <a:p>
            <a:pPr marL="0" lvl="1">
              <a:spcBef>
                <a:spcPct val="50000"/>
              </a:spcBef>
              <a:buClr>
                <a:srgbClr val="0075B0"/>
              </a:buClr>
              <a:buFontTx/>
              <a:buChar char="-"/>
            </a:pPr>
            <a:r>
              <a:rPr lang="en-ZA" sz="1600" dirty="0" smtClean="0">
                <a:solidFill>
                  <a:srgbClr val="0075B0"/>
                </a:solidFill>
              </a:rPr>
              <a:t> MS Word &amp; Email</a:t>
            </a:r>
          </a:p>
        </p:txBody>
      </p:sp>
      <p:pic>
        <p:nvPicPr>
          <p:cNvPr id="12" name="Picture 11" descr="page5.JPG"/>
          <p:cNvPicPr>
            <a:picLocks noChangeAspect="1"/>
          </p:cNvPicPr>
          <p:nvPr/>
        </p:nvPicPr>
        <p:blipFill>
          <a:blip r:embed="rId3" cstate="print"/>
          <a:stretch>
            <a:fillRect/>
          </a:stretch>
        </p:blipFill>
        <p:spPr>
          <a:xfrm>
            <a:off x="357158" y="1214422"/>
            <a:ext cx="5753100" cy="344805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928662" y="6532670"/>
            <a:ext cx="2135521" cy="253916"/>
          </a:xfrm>
          <a:prstGeom prst="rect">
            <a:avLst/>
          </a:prstGeom>
        </p:spPr>
        <p:txBody>
          <a:bodyPr wrap="none">
            <a:spAutoFit/>
          </a:bodyPr>
          <a:lstStyle/>
          <a:p>
            <a:r>
              <a:rPr lang="en-GB" sz="1050" b="1" dirty="0" smtClean="0">
                <a:latin typeface="Arial" pitchFamily="34" charset="0"/>
                <a:ea typeface="Times New Roman" pitchFamily="18" charset="0"/>
                <a:cs typeface="Arial" pitchFamily="34" charset="0"/>
              </a:rPr>
              <a:t>TRAVELPORT CONFIDENTIAL</a:t>
            </a:r>
            <a:endParaRPr lang="en-US" sz="1050" b="1" dirty="0"/>
          </a:p>
        </p:txBody>
      </p:sp>
      <p:sp>
        <p:nvSpPr>
          <p:cNvPr id="9" name="Slide Number Placeholder 3"/>
          <p:cNvSpPr txBox="1">
            <a:spLocks/>
          </p:cNvSpPr>
          <p:nvPr/>
        </p:nvSpPr>
        <p:spPr>
          <a:xfrm>
            <a:off x="228601" y="6499225"/>
            <a:ext cx="457200" cy="304800"/>
          </a:xfrm>
          <a:prstGeom prst="rect">
            <a:avLst/>
          </a:prstGeom>
        </p:spPr>
        <p:txBody>
          <a:bodyPr/>
          <a:lstStyle/>
          <a:p>
            <a:pPr marL="0" marR="0" lvl="0" indent="0" algn="l" defTabSz="914400" rtl="0" eaLnBrk="1" fontAlgn="base" latinLnBrk="0" hangingPunct="1">
              <a:lnSpc>
                <a:spcPct val="100000"/>
              </a:lnSpc>
              <a:spcBef>
                <a:spcPct val="0"/>
              </a:spcBef>
              <a:spcAft>
                <a:spcPct val="0"/>
              </a:spcAft>
              <a:buClrTx/>
              <a:buSzTx/>
              <a:buFontTx/>
              <a:buNone/>
              <a:tabLst/>
              <a:defRPr/>
            </a:pPr>
            <a:fld id="{AB23E77B-7525-4F82-9279-D57A2F2EE015}" type="slidenum">
              <a:rPr kumimoji="0" lang="en-US" sz="1000" b="0" i="0" u="none" strike="noStrike" kern="1200" cap="none" spc="0" normalizeH="0" baseline="0" noProof="0" smtClean="0">
                <a:ln>
                  <a:noFill/>
                </a:ln>
                <a:solidFill>
                  <a:schemeClr val="tx1"/>
                </a:solidFill>
                <a:effectLst/>
                <a:uLnTx/>
                <a:uFillTx/>
                <a:latin typeface="Arial" charset="0"/>
                <a:ea typeface="+mn-ea"/>
                <a:cs typeface="+mn-cs"/>
              </a:rPr>
              <a:pPr marL="0" marR="0" lvl="0" indent="0" algn="l" defTabSz="914400" rtl="0" eaLnBrk="1" fontAlgn="base" latinLnBrk="0" hangingPunct="1">
                <a:lnSpc>
                  <a:spcPct val="100000"/>
                </a:lnSpc>
                <a:spcBef>
                  <a:spcPct val="0"/>
                </a:spcBef>
                <a:spcAft>
                  <a:spcPct val="0"/>
                </a:spcAft>
                <a:buClrTx/>
                <a:buSzTx/>
                <a:buFontTx/>
                <a:buNone/>
                <a:tabLst/>
                <a:defRPr/>
              </a:pPr>
              <a:t>9</a:t>
            </a:fld>
            <a:endParaRPr kumimoji="0" lang="en-US" sz="1800" b="0" i="0" u="none" strike="noStrike" kern="1200" cap="none" spc="0" normalizeH="0" baseline="0" noProof="0" dirty="0">
              <a:ln>
                <a:noFill/>
              </a:ln>
              <a:solidFill>
                <a:schemeClr val="tx1"/>
              </a:solidFill>
              <a:effectLst/>
              <a:uLnTx/>
              <a:uFillTx/>
              <a:latin typeface="Arial" charset="0"/>
              <a:ea typeface="+mn-ea"/>
              <a:cs typeface="+mn-cs"/>
            </a:endParaRPr>
          </a:p>
        </p:txBody>
      </p:sp>
      <p:sp>
        <p:nvSpPr>
          <p:cNvPr id="10" name="Title 1"/>
          <p:cNvSpPr txBox="1">
            <a:spLocks/>
          </p:cNvSpPr>
          <p:nvPr/>
        </p:nvSpPr>
        <p:spPr>
          <a:xfrm>
            <a:off x="430213" y="571500"/>
            <a:ext cx="8318500" cy="428625"/>
          </a:xfrm>
          <a:prstGeom prst="rect">
            <a:avLst/>
          </a:prstGeom>
        </p:spPr>
        <p:txBody>
          <a:bodyPr/>
          <a:lstStyle/>
          <a:p>
            <a:pPr lvl="0">
              <a:lnSpc>
                <a:spcPct val="92000"/>
              </a:lnSpc>
            </a:pPr>
            <a:r>
              <a:rPr lang="en-GB" sz="2400" b="1" kern="0" dirty="0" smtClean="0">
                <a:solidFill>
                  <a:srgbClr val="0075B0"/>
                </a:solidFill>
                <a:latin typeface="+mj-lt"/>
                <a:ea typeface="+mj-ea"/>
                <a:cs typeface="+mj-cs"/>
              </a:rPr>
              <a:t>Itinerary </a:t>
            </a:r>
            <a:r>
              <a:rPr lang="en-GB" sz="2400" b="1" kern="0" dirty="0" smtClean="0">
                <a:solidFill>
                  <a:srgbClr val="0075B0"/>
                </a:solidFill>
                <a:latin typeface="+mj-lt"/>
                <a:ea typeface="+mj-ea"/>
                <a:cs typeface="+mj-cs"/>
              </a:rPr>
              <a:t>Overview - Complete</a:t>
            </a:r>
            <a:endParaRPr lang="en-GB" sz="2400" b="1" kern="0" dirty="0" smtClean="0">
              <a:solidFill>
                <a:srgbClr val="0075B0"/>
              </a:solidFill>
              <a:latin typeface="+mj-lt"/>
              <a:ea typeface="+mj-ea"/>
              <a:cs typeface="+mj-cs"/>
            </a:endParaRPr>
          </a:p>
        </p:txBody>
      </p:sp>
      <p:pic>
        <p:nvPicPr>
          <p:cNvPr id="11" name="Picture 10" descr="page6.JPG"/>
          <p:cNvPicPr>
            <a:picLocks noChangeAspect="1"/>
          </p:cNvPicPr>
          <p:nvPr/>
        </p:nvPicPr>
        <p:blipFill>
          <a:blip r:embed="rId3" cstate="print"/>
          <a:stretch>
            <a:fillRect/>
          </a:stretch>
        </p:blipFill>
        <p:spPr>
          <a:xfrm>
            <a:off x="428596" y="1162070"/>
            <a:ext cx="6238875" cy="5124450"/>
          </a:xfrm>
          <a:prstGeom prst="rect">
            <a:avLst/>
          </a:prstGeom>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P Template 2009 V2">
  <a:themeElements>
    <a:clrScheme name="Custom 1">
      <a:dk1>
        <a:srgbClr val="FFFFFF"/>
      </a:dk1>
      <a:lt1>
        <a:srgbClr val="FFFFFF"/>
      </a:lt1>
      <a:dk2>
        <a:srgbClr val="0075B0"/>
      </a:dk2>
      <a:lt2>
        <a:srgbClr val="000000"/>
      </a:lt2>
      <a:accent1>
        <a:srgbClr val="DBCEAC"/>
      </a:accent1>
      <a:accent2>
        <a:srgbClr val="FED100"/>
      </a:accent2>
      <a:accent3>
        <a:srgbClr val="EEAF30"/>
      </a:accent3>
      <a:accent4>
        <a:srgbClr val="C75B12"/>
      </a:accent4>
      <a:accent5>
        <a:srgbClr val="A71930"/>
      </a:accent5>
      <a:accent6>
        <a:srgbClr val="5E2750"/>
      </a:accent6>
      <a:hlink>
        <a:srgbClr val="452325"/>
      </a:hlink>
      <a:folHlink>
        <a:srgbClr val="2A6EBB"/>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0075B0"/>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9050">
          <a:solidFill>
            <a:srgbClr val="0075B0"/>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defRPr dirty="0" smtClean="0">
            <a:solidFill>
              <a:srgbClr val="0075B0"/>
            </a:solidFill>
          </a:defRPr>
        </a:defPPr>
      </a:lstStyle>
    </a:txDef>
  </a:objectDefaults>
  <a:extraClrSchemeLst>
    <a:extraClrScheme>
      <a:clrScheme name="Travelport GDS 1">
        <a:dk1>
          <a:srgbClr val="0B2265"/>
        </a:dk1>
        <a:lt1>
          <a:srgbClr val="FFFFFF"/>
        </a:lt1>
        <a:dk2>
          <a:srgbClr val="0075B0"/>
        </a:dk2>
        <a:lt2>
          <a:srgbClr val="EEAF30"/>
        </a:lt2>
        <a:accent1>
          <a:srgbClr val="7AB800"/>
        </a:accent1>
        <a:accent2>
          <a:srgbClr val="C48BDA"/>
        </a:accent2>
        <a:accent3>
          <a:srgbClr val="FFFFFF"/>
        </a:accent3>
        <a:accent4>
          <a:srgbClr val="081B55"/>
        </a:accent4>
        <a:accent5>
          <a:srgbClr val="BED8AA"/>
        </a:accent5>
        <a:accent6>
          <a:srgbClr val="B17DC5"/>
        </a:accent6>
        <a:hlink>
          <a:srgbClr val="F04DA2"/>
        </a:hlink>
        <a:folHlink>
          <a:srgbClr val="5E2750"/>
        </a:folHlink>
      </a:clrScheme>
      <a:clrMap bg1="lt1" tx1="dk1" bg2="lt2" tx2="dk2" accent1="accent1" accent2="accent2" accent3="accent3" accent4="accent4" accent5="accent5" accent6="accent6" hlink="hlink" folHlink="folHlink"/>
    </a:extraClrScheme>
    <a:extraClrScheme>
      <a:clrScheme name="Travelport GDS 2">
        <a:dk1>
          <a:srgbClr val="0075B0"/>
        </a:dk1>
        <a:lt1>
          <a:srgbClr val="FFFFFF"/>
        </a:lt1>
        <a:dk2>
          <a:srgbClr val="004165"/>
        </a:dk2>
        <a:lt2>
          <a:srgbClr val="EEAF30"/>
        </a:lt2>
        <a:accent1>
          <a:srgbClr val="7AB800"/>
        </a:accent1>
        <a:accent2>
          <a:srgbClr val="00693C"/>
        </a:accent2>
        <a:accent3>
          <a:srgbClr val="FFFFFF"/>
        </a:accent3>
        <a:accent4>
          <a:srgbClr val="006396"/>
        </a:accent4>
        <a:accent5>
          <a:srgbClr val="BED8AA"/>
        </a:accent5>
        <a:accent6>
          <a:srgbClr val="005E35"/>
        </a:accent6>
        <a:hlink>
          <a:srgbClr val="0075B0"/>
        </a:hlink>
        <a:folHlink>
          <a:srgbClr val="A8C5EB"/>
        </a:folHlink>
      </a:clrScheme>
      <a:clrMap bg1="lt1" tx1="dk1" bg2="lt2" tx2="dk2" accent1="accent1" accent2="accent2" accent3="accent3" accent4="accent4" accent5="accent5" accent6="accent6" hlink="hlink" folHlink="folHlink"/>
    </a:extraClrScheme>
    <a:extraClrScheme>
      <a:clrScheme name="Travelport GDS 3">
        <a:dk1>
          <a:srgbClr val="0B2265"/>
        </a:dk1>
        <a:lt1>
          <a:srgbClr val="FFFFFF"/>
        </a:lt1>
        <a:dk2>
          <a:srgbClr val="0075B0"/>
        </a:dk2>
        <a:lt2>
          <a:srgbClr val="004165"/>
        </a:lt2>
        <a:accent1>
          <a:srgbClr val="00A8B4"/>
        </a:accent1>
        <a:accent2>
          <a:srgbClr val="C48BDA"/>
        </a:accent2>
        <a:accent3>
          <a:srgbClr val="FFFFFF"/>
        </a:accent3>
        <a:accent4>
          <a:srgbClr val="081B55"/>
        </a:accent4>
        <a:accent5>
          <a:srgbClr val="AAD1D6"/>
        </a:accent5>
        <a:accent6>
          <a:srgbClr val="B17DC5"/>
        </a:accent6>
        <a:hlink>
          <a:srgbClr val="F04DA2"/>
        </a:hlink>
        <a:folHlink>
          <a:srgbClr val="5E2750"/>
        </a:folHlink>
      </a:clrScheme>
      <a:clrMap bg1="lt1" tx1="dk1" bg2="lt2" tx2="dk2" accent1="accent1" accent2="accent2" accent3="accent3" accent4="accent4" accent5="accent5" accent6="accent6" hlink="hlink" folHlink="folHlink"/>
    </a:extraClrScheme>
    <a:extraClrScheme>
      <a:clrScheme name="Travelport GDS 4">
        <a:dk1>
          <a:srgbClr val="0075B0"/>
        </a:dk1>
        <a:lt1>
          <a:srgbClr val="FFFFFF"/>
        </a:lt1>
        <a:dk2>
          <a:srgbClr val="EEAF30"/>
        </a:dk2>
        <a:lt2>
          <a:srgbClr val="004165"/>
        </a:lt2>
        <a:accent1>
          <a:srgbClr val="7AB800"/>
        </a:accent1>
        <a:accent2>
          <a:srgbClr val="009FD5"/>
        </a:accent2>
        <a:accent3>
          <a:srgbClr val="FFFFFF"/>
        </a:accent3>
        <a:accent4>
          <a:srgbClr val="006396"/>
        </a:accent4>
        <a:accent5>
          <a:srgbClr val="BED8AA"/>
        </a:accent5>
        <a:accent6>
          <a:srgbClr val="0090C1"/>
        </a:accent6>
        <a:hlink>
          <a:srgbClr val="00693C"/>
        </a:hlink>
        <a:folHlink>
          <a:srgbClr val="72C7E7"/>
        </a:folHlink>
      </a:clrScheme>
      <a:clrMap bg1="lt1" tx1="dk1" bg2="lt2" tx2="dk2" accent1="accent1" accent2="accent2" accent3="accent3" accent4="accent4" accent5="accent5" accent6="accent6" hlink="hlink" folHlink="folHlink"/>
    </a:extraClrScheme>
    <a:extraClrScheme>
      <a:clrScheme name="Travelport GDS 5">
        <a:dk1>
          <a:srgbClr val="0B2265"/>
        </a:dk1>
        <a:lt1>
          <a:srgbClr val="FFFFFF"/>
        </a:lt1>
        <a:dk2>
          <a:srgbClr val="CFEEF4"/>
        </a:dk2>
        <a:lt2>
          <a:srgbClr val="004165"/>
        </a:lt2>
        <a:accent1>
          <a:srgbClr val="00A8B4"/>
        </a:accent1>
        <a:accent2>
          <a:srgbClr val="A71930"/>
        </a:accent2>
        <a:accent3>
          <a:srgbClr val="FFFFFF"/>
        </a:accent3>
        <a:accent4>
          <a:srgbClr val="081B55"/>
        </a:accent4>
        <a:accent5>
          <a:srgbClr val="AAD1D6"/>
        </a:accent5>
        <a:accent6>
          <a:srgbClr val="97162A"/>
        </a:accent6>
        <a:hlink>
          <a:srgbClr val="7AB800"/>
        </a:hlink>
        <a:folHlink>
          <a:srgbClr val="72C7E7"/>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Presentation Cov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TP Template 2009 V2</Template>
  <TotalTime>311</TotalTime>
  <Words>785</Words>
  <Application>Microsoft Office PowerPoint</Application>
  <PresentationFormat>On-screen Show (4:3)</PresentationFormat>
  <Paragraphs>163</Paragraphs>
  <Slides>21</Slides>
  <Notes>16</Notes>
  <HiddenSlides>0</HiddenSlides>
  <MMClips>0</MMClips>
  <ScaleCrop>false</ScaleCrop>
  <HeadingPairs>
    <vt:vector size="4" baseType="variant">
      <vt:variant>
        <vt:lpstr>Theme</vt:lpstr>
      </vt:variant>
      <vt:variant>
        <vt:i4>2</vt:i4>
      </vt:variant>
      <vt:variant>
        <vt:lpstr>Slide Titles</vt:lpstr>
      </vt:variant>
      <vt:variant>
        <vt:i4>21</vt:i4>
      </vt:variant>
    </vt:vector>
  </HeadingPairs>
  <TitlesOfParts>
    <vt:vector size="23" baseType="lpstr">
      <vt:lpstr>TP Template 2009 V2</vt:lpstr>
      <vt:lpstr>Presentation Cover</vt:lpstr>
      <vt:lpstr>Travelsoft Document Producer Plus</vt:lpstr>
      <vt:lpstr>Exec Summary</vt:lpstr>
      <vt:lpstr>Features</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Copyright</vt:lpstr>
    </vt:vector>
  </TitlesOfParts>
  <Company>Travelport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Travelsoft Online Booking Tool</dc:title>
  <dc:creator>Christo Liebenberg</dc:creator>
  <cp:lastModifiedBy>Christo Liebenberg</cp:lastModifiedBy>
  <cp:revision>83</cp:revision>
  <dcterms:created xsi:type="dcterms:W3CDTF">2010-01-29T14:11:42Z</dcterms:created>
  <dcterms:modified xsi:type="dcterms:W3CDTF">2010-03-31T10:40:55Z</dcterms:modified>
</cp:coreProperties>
</file>